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y="5143500" cx="9144000"/>
  <p:notesSz cx="6858000" cy="9144000"/>
  <p:embeddedFontLst>
    <p:embeddedFont>
      <p:font typeface="Roboto"/>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font" Target="fonts/Roboto-bold.fntdata"/><Relationship Id="rId23" Type="http://schemas.openxmlformats.org/officeDocument/2006/relationships/font" Target="fonts/Roboto-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Roboto-boldItalic.fntdata"/><Relationship Id="rId25" Type="http://schemas.openxmlformats.org/officeDocument/2006/relationships/font" Target="fonts/Roboto-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wrap="square" tIns="91425"/>
          <a:lstStyle>
            <a:lvl1pPr lvl="0">
              <a:spcBef>
                <a:spcPts val="0"/>
              </a:spcBef>
              <a:buSzPct val="100000"/>
              <a:buChar char="●"/>
              <a:defRPr sz="1100"/>
            </a:lvl1pPr>
            <a:lvl2pPr lvl="1">
              <a:spcBef>
                <a:spcPts val="0"/>
              </a:spcBef>
              <a:buSzPct val="100000"/>
              <a:buChar char="○"/>
              <a:defRPr sz="1100"/>
            </a:lvl2pPr>
            <a:lvl3pPr lvl="2">
              <a:spcBef>
                <a:spcPts val="0"/>
              </a:spcBef>
              <a:buSzPct val="100000"/>
              <a:buChar char="■"/>
              <a:defRPr sz="1100"/>
            </a:lvl3pPr>
            <a:lvl4pPr lvl="3">
              <a:spcBef>
                <a:spcPts val="0"/>
              </a:spcBef>
              <a:buSzPct val="100000"/>
              <a:buChar char="●"/>
              <a:defRPr sz="1100"/>
            </a:lvl4pPr>
            <a:lvl5pPr lvl="4">
              <a:spcBef>
                <a:spcPts val="0"/>
              </a:spcBef>
              <a:buSzPct val="100000"/>
              <a:buChar char="○"/>
              <a:defRPr sz="1100"/>
            </a:lvl5pPr>
            <a:lvl6pPr lvl="5">
              <a:spcBef>
                <a:spcPts val="0"/>
              </a:spcBef>
              <a:buSzPct val="100000"/>
              <a:buChar char="■"/>
              <a:defRPr sz="1100"/>
            </a:lvl6pPr>
            <a:lvl7pPr lvl="6">
              <a:spcBef>
                <a:spcPts val="0"/>
              </a:spcBef>
              <a:buSzPct val="100000"/>
              <a:buChar char="●"/>
              <a:defRPr sz="1100"/>
            </a:lvl7pPr>
            <a:lvl8pPr lvl="7">
              <a:spcBef>
                <a:spcPts val="0"/>
              </a:spcBef>
              <a:buSzPct val="100000"/>
              <a:buChar char="○"/>
              <a:defRPr sz="1100"/>
            </a:lvl8pPr>
            <a:lvl9pPr lvl="8">
              <a:spcBef>
                <a:spcPts val="0"/>
              </a:spcBef>
              <a:buSzPct val="100000"/>
              <a:buChar char="■"/>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 name="Shape 81"/>
        <p:cNvGrpSpPr/>
        <p:nvPr/>
      </p:nvGrpSpPr>
      <p:grpSpPr>
        <a:xfrm>
          <a:off x="0" y="0"/>
          <a:ext cx="0" cy="0"/>
          <a:chOff x="0" y="0"/>
          <a:chExt cx="0" cy="0"/>
        </a:xfrm>
      </p:grpSpPr>
      <p:sp>
        <p:nvSpPr>
          <p:cNvPr id="82" name="Shape 82"/>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p:spPr>
      </p:sp>
      <p:sp>
        <p:nvSpPr>
          <p:cNvPr id="83" name="Shape 8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 name="Shape 87"/>
        <p:cNvGrpSpPr/>
        <p:nvPr/>
      </p:nvGrpSpPr>
      <p:grpSpPr>
        <a:xfrm>
          <a:off x="0" y="0"/>
          <a:ext cx="0" cy="0"/>
          <a:chOff x="0" y="0"/>
          <a:chExt cx="0" cy="0"/>
        </a:xfrm>
      </p:grpSpPr>
      <p:sp>
        <p:nvSpPr>
          <p:cNvPr id="88" name="Shape 8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9" name="Shape 8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3" name="Shape 93"/>
        <p:cNvGrpSpPr/>
        <p:nvPr/>
      </p:nvGrpSpPr>
      <p:grpSpPr>
        <a:xfrm>
          <a:off x="0" y="0"/>
          <a:ext cx="0" cy="0"/>
          <a:chOff x="0" y="0"/>
          <a:chExt cx="0" cy="0"/>
        </a:xfrm>
      </p:grpSpPr>
      <p:sp>
        <p:nvSpPr>
          <p:cNvPr id="94" name="Shape 9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5" name="Shape 9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0" name="Shape 100"/>
        <p:cNvGrpSpPr/>
        <p:nvPr/>
      </p:nvGrpSpPr>
      <p:grpSpPr>
        <a:xfrm>
          <a:off x="0" y="0"/>
          <a:ext cx="0" cy="0"/>
          <a:chOff x="0" y="0"/>
          <a:chExt cx="0" cy="0"/>
        </a:xfrm>
      </p:grpSpPr>
      <p:sp>
        <p:nvSpPr>
          <p:cNvPr id="101" name="Shape 10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2" name="Shape 10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7" name="Shape 107"/>
        <p:cNvGrpSpPr/>
        <p:nvPr/>
      </p:nvGrpSpPr>
      <p:grpSpPr>
        <a:xfrm>
          <a:off x="0" y="0"/>
          <a:ext cx="0" cy="0"/>
          <a:chOff x="0" y="0"/>
          <a:chExt cx="0" cy="0"/>
        </a:xfrm>
      </p:grpSpPr>
      <p:sp>
        <p:nvSpPr>
          <p:cNvPr id="108" name="Shape 10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9" name="Shape 10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4" name="Shape 114"/>
        <p:cNvGrpSpPr/>
        <p:nvPr/>
      </p:nvGrpSpPr>
      <p:grpSpPr>
        <a:xfrm>
          <a:off x="0" y="0"/>
          <a:ext cx="0" cy="0"/>
          <a:chOff x="0" y="0"/>
          <a:chExt cx="0" cy="0"/>
        </a:xfrm>
      </p:grpSpPr>
      <p:sp>
        <p:nvSpPr>
          <p:cNvPr id="115" name="Shape 11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6" name="Shape 11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1" name="Shape 121"/>
        <p:cNvGrpSpPr/>
        <p:nvPr/>
      </p:nvGrpSpPr>
      <p:grpSpPr>
        <a:xfrm>
          <a:off x="0" y="0"/>
          <a:ext cx="0" cy="0"/>
          <a:chOff x="0" y="0"/>
          <a:chExt cx="0" cy="0"/>
        </a:xfrm>
      </p:grpSpPr>
      <p:sp>
        <p:nvSpPr>
          <p:cNvPr id="122" name="Shape 12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3" name="Shape 12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8" name="Shape 128"/>
        <p:cNvGrpSpPr/>
        <p:nvPr/>
      </p:nvGrpSpPr>
      <p:grpSpPr>
        <a:xfrm>
          <a:off x="0" y="0"/>
          <a:ext cx="0" cy="0"/>
          <a:chOff x="0" y="0"/>
          <a:chExt cx="0" cy="0"/>
        </a:xfrm>
      </p:grpSpPr>
      <p:sp>
        <p:nvSpPr>
          <p:cNvPr id="129" name="Shape 12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0" name="Shape 13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6" name="Shape 136"/>
        <p:cNvGrpSpPr/>
        <p:nvPr/>
      </p:nvGrpSpPr>
      <p:grpSpPr>
        <a:xfrm>
          <a:off x="0" y="0"/>
          <a:ext cx="0" cy="0"/>
          <a:chOff x="0" y="0"/>
          <a:chExt cx="0" cy="0"/>
        </a:xfrm>
      </p:grpSpPr>
      <p:sp>
        <p:nvSpPr>
          <p:cNvPr id="137" name="Shape 13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8" name="Shape 13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3" name="Shape 143"/>
        <p:cNvGrpSpPr/>
        <p:nvPr/>
      </p:nvGrpSpPr>
      <p:grpSpPr>
        <a:xfrm>
          <a:off x="0" y="0"/>
          <a:ext cx="0" cy="0"/>
          <a:chOff x="0" y="0"/>
          <a:chExt cx="0" cy="0"/>
        </a:xfrm>
      </p:grpSpPr>
      <p:sp>
        <p:nvSpPr>
          <p:cNvPr id="144" name="Shape 14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45" name="Shape 145"/>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0" name="Shape 150"/>
        <p:cNvGrpSpPr/>
        <p:nvPr/>
      </p:nvGrpSpPr>
      <p:grpSpPr>
        <a:xfrm>
          <a:off x="0" y="0"/>
          <a:ext cx="0" cy="0"/>
          <a:chOff x="0" y="0"/>
          <a:chExt cx="0" cy="0"/>
        </a:xfrm>
      </p:grpSpPr>
      <p:sp>
        <p:nvSpPr>
          <p:cNvPr id="151" name="Shape 15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2" name="Shape 152"/>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7" name="Shape 157"/>
        <p:cNvGrpSpPr/>
        <p:nvPr/>
      </p:nvGrpSpPr>
      <p:grpSpPr>
        <a:xfrm>
          <a:off x="0" y="0"/>
          <a:ext cx="0" cy="0"/>
          <a:chOff x="0" y="0"/>
          <a:chExt cx="0" cy="0"/>
        </a:xfrm>
      </p:grpSpPr>
      <p:sp>
        <p:nvSpPr>
          <p:cNvPr id="158" name="Shape 158"/>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59" name="Shape 159"/>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4" name="Shape 164"/>
        <p:cNvGrpSpPr/>
        <p:nvPr/>
      </p:nvGrpSpPr>
      <p:grpSpPr>
        <a:xfrm>
          <a:off x="0" y="0"/>
          <a:ext cx="0" cy="0"/>
          <a:chOff x="0" y="0"/>
          <a:chExt cx="0" cy="0"/>
        </a:xfrm>
      </p:grpSpPr>
      <p:sp>
        <p:nvSpPr>
          <p:cNvPr id="165" name="Shape 16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66" name="Shape 166"/>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1" name="Shape 171"/>
        <p:cNvGrpSpPr/>
        <p:nvPr/>
      </p:nvGrpSpPr>
      <p:grpSpPr>
        <a:xfrm>
          <a:off x="0" y="0"/>
          <a:ext cx="0" cy="0"/>
          <a:chOff x="0" y="0"/>
          <a:chExt cx="0" cy="0"/>
        </a:xfrm>
      </p:grpSpPr>
      <p:sp>
        <p:nvSpPr>
          <p:cNvPr id="172" name="Shape 17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73" name="Shape 173"/>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8" name="Shape 178"/>
        <p:cNvGrpSpPr/>
        <p:nvPr/>
      </p:nvGrpSpPr>
      <p:grpSpPr>
        <a:xfrm>
          <a:off x="0" y="0"/>
          <a:ext cx="0" cy="0"/>
          <a:chOff x="0" y="0"/>
          <a:chExt cx="0" cy="0"/>
        </a:xfrm>
      </p:grpSpPr>
      <p:sp>
        <p:nvSpPr>
          <p:cNvPr id="179" name="Shape 17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0" name="Shape 18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6" name="Shape 186"/>
        <p:cNvGrpSpPr/>
        <p:nvPr/>
      </p:nvGrpSpPr>
      <p:grpSpPr>
        <a:xfrm>
          <a:off x="0" y="0"/>
          <a:ext cx="0" cy="0"/>
          <a:chOff x="0" y="0"/>
          <a:chExt cx="0" cy="0"/>
        </a:xfrm>
      </p:grpSpPr>
      <p:sp>
        <p:nvSpPr>
          <p:cNvPr id="187" name="Shape 18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88" name="Shape 188"/>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2" name="Shape 192"/>
        <p:cNvGrpSpPr/>
        <p:nvPr/>
      </p:nvGrpSpPr>
      <p:grpSpPr>
        <a:xfrm>
          <a:off x="0" y="0"/>
          <a:ext cx="0" cy="0"/>
          <a:chOff x="0" y="0"/>
          <a:chExt cx="0" cy="0"/>
        </a:xfrm>
      </p:grpSpPr>
      <p:sp>
        <p:nvSpPr>
          <p:cNvPr id="193" name="Shape 19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94" name="Shape 194"/>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8" name="Shape 198"/>
        <p:cNvGrpSpPr/>
        <p:nvPr/>
      </p:nvGrpSpPr>
      <p:grpSpPr>
        <a:xfrm>
          <a:off x="0" y="0"/>
          <a:ext cx="0" cy="0"/>
          <a:chOff x="0" y="0"/>
          <a:chExt cx="0" cy="0"/>
        </a:xfrm>
      </p:grpSpPr>
      <p:sp>
        <p:nvSpPr>
          <p:cNvPr id="199" name="Shape 19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200" name="Shape 200"/>
          <p:cNvSpPr txBox="1"/>
          <p:nvPr>
            <p:ph idx="1" type="body"/>
          </p:nvPr>
        </p:nvSpPr>
        <p:spPr>
          <a:xfrm>
            <a:off x="685800" y="4343400"/>
            <a:ext cx="5486400" cy="4114800"/>
          </a:xfrm>
          <a:prstGeom prst="rect">
            <a:avLst/>
          </a:prstGeom>
        </p:spPr>
        <p:txBody>
          <a:bodyPr anchorCtr="0" anchor="t" bIns="91425" lIns="91425" rIns="91425" wrap="square" tIns="91425">
            <a:noAutofit/>
          </a:bodyPr>
          <a:lstStyle/>
          <a:p>
            <a:pPr lv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
  <p:cSld name="Title slide">
    <p:bg>
      <p:bgPr>
        <a:solidFill>
          <a:schemeClr val="dk1"/>
        </a:solidFill>
      </p:bgPr>
    </p:bg>
    <p:spTree>
      <p:nvGrpSpPr>
        <p:cNvPr id="9" name="Shape 9"/>
        <p:cNvGrpSpPr/>
        <p:nvPr/>
      </p:nvGrpSpPr>
      <p:grpSpPr>
        <a:xfrm>
          <a:off x="0" y="0"/>
          <a:ext cx="0" cy="0"/>
          <a:chOff x="0" y="0"/>
          <a:chExt cx="0" cy="0"/>
        </a:xfrm>
      </p:grpSpPr>
      <p:grpSp>
        <p:nvGrpSpPr>
          <p:cNvPr id="10" name="Shape 10"/>
          <p:cNvGrpSpPr/>
          <p:nvPr/>
        </p:nvGrpSpPr>
        <p:grpSpPr>
          <a:xfrm>
            <a:off x="6098378" y="5"/>
            <a:ext cx="3045625" cy="2030570"/>
            <a:chOff x="6098378" y="5"/>
            <a:chExt cx="3045625" cy="2030570"/>
          </a:xfrm>
        </p:grpSpPr>
        <p:sp>
          <p:nvSpPr>
            <p:cNvPr id="11" name="Shape 11"/>
            <p:cNvSpPr/>
            <p:nvPr/>
          </p:nvSpPr>
          <p:spPr>
            <a:xfrm>
              <a:off x="8128803" y="16"/>
              <a:ext cx="1015200" cy="1015200"/>
            </a:xfrm>
            <a:prstGeom prst="rect">
              <a:avLst/>
            </a:prstGeom>
            <a:solidFill>
              <a:schemeClr val="accent1"/>
            </a:solidFill>
            <a:ln>
              <a:noFill/>
            </a:ln>
          </p:spPr>
          <p:txBody>
            <a:bodyPr anchorCtr="0" anchor="ctr" bIns="91425" lIns="91425" rIns="91425" wrap="square" tIns="91425">
              <a:noAutofit/>
            </a:bodyPr>
            <a:lstStyle/>
            <a:p>
              <a:pPr lvl="0">
                <a:spcBef>
                  <a:spcPts val="0"/>
                </a:spcBef>
                <a:buNone/>
              </a:pPr>
              <a:r>
                <a:t/>
              </a:r>
              <a:endParaRPr/>
            </a:p>
          </p:txBody>
        </p:sp>
        <p:sp>
          <p:nvSpPr>
            <p:cNvPr id="12" name="Shape 12"/>
            <p:cNvSpPr/>
            <p:nvPr/>
          </p:nvSpPr>
          <p:spPr>
            <a:xfrm flipH="1">
              <a:off x="7113463" y="5"/>
              <a:ext cx="1015200" cy="1015200"/>
            </a:xfrm>
            <a:prstGeom prst="rtTriangle">
              <a:avLst/>
            </a:prstGeom>
            <a:solidFill>
              <a:schemeClr val="accent2"/>
            </a:solidFill>
            <a:ln>
              <a:noFill/>
            </a:ln>
          </p:spPr>
          <p:txBody>
            <a:bodyPr anchorCtr="0" anchor="ctr" bIns="91425" lIns="91425" rIns="91425" wrap="square" tIns="91425">
              <a:noAutofit/>
            </a:bodyPr>
            <a:lstStyle/>
            <a:p>
              <a:pPr lvl="0">
                <a:spcBef>
                  <a:spcPts val="0"/>
                </a:spcBef>
                <a:buNone/>
              </a:pPr>
              <a:r>
                <a:t/>
              </a:r>
              <a:endParaRPr/>
            </a:p>
          </p:txBody>
        </p:sp>
        <p:sp>
          <p:nvSpPr>
            <p:cNvPr id="13" name="Shape 13"/>
            <p:cNvSpPr/>
            <p:nvPr/>
          </p:nvSpPr>
          <p:spPr>
            <a:xfrm flipH="1" rot="10800000">
              <a:off x="7113588" y="107"/>
              <a:ext cx="1015200" cy="1015200"/>
            </a:xfrm>
            <a:prstGeom prst="rtTriangle">
              <a:avLst/>
            </a:prstGeom>
            <a:solidFill>
              <a:schemeClr val="accent6"/>
            </a:solidFill>
            <a:ln>
              <a:noFill/>
            </a:ln>
          </p:spPr>
          <p:txBody>
            <a:bodyPr anchorCtr="0" anchor="ctr" bIns="91425" lIns="91425" rIns="91425" wrap="square" tIns="91425">
              <a:noAutofit/>
            </a:bodyPr>
            <a:lstStyle/>
            <a:p>
              <a:pPr lvl="0">
                <a:spcBef>
                  <a:spcPts val="0"/>
                </a:spcBef>
                <a:buNone/>
              </a:pPr>
              <a:r>
                <a:t/>
              </a:r>
              <a:endParaRPr/>
            </a:p>
          </p:txBody>
        </p:sp>
        <p:sp>
          <p:nvSpPr>
            <p:cNvPr id="14" name="Shape 14"/>
            <p:cNvSpPr/>
            <p:nvPr/>
          </p:nvSpPr>
          <p:spPr>
            <a:xfrm rot="10800000">
              <a:off x="6098378" y="97"/>
              <a:ext cx="1015200" cy="1015200"/>
            </a:xfrm>
            <a:prstGeom prst="rtTriangle">
              <a:avLst/>
            </a:prstGeom>
            <a:solidFill>
              <a:schemeClr val="accent1"/>
            </a:solidFill>
            <a:ln>
              <a:noFill/>
            </a:ln>
          </p:spPr>
          <p:txBody>
            <a:bodyPr anchorCtr="0" anchor="ctr" bIns="91425" lIns="91425" rIns="91425" wrap="square" tIns="91425">
              <a:noAutofit/>
            </a:bodyPr>
            <a:lstStyle/>
            <a:p>
              <a:pPr lvl="0">
                <a:spcBef>
                  <a:spcPts val="0"/>
                </a:spcBef>
                <a:buNone/>
              </a:pPr>
              <a:r>
                <a:t/>
              </a:r>
              <a:endParaRPr/>
            </a:p>
          </p:txBody>
        </p:sp>
        <p:sp>
          <p:nvSpPr>
            <p:cNvPr id="15" name="Shape 15"/>
            <p:cNvSpPr/>
            <p:nvPr/>
          </p:nvSpPr>
          <p:spPr>
            <a:xfrm rot="10800000">
              <a:off x="8128789" y="1015375"/>
              <a:ext cx="1015200" cy="1015200"/>
            </a:xfrm>
            <a:prstGeom prst="rtTriangle">
              <a:avLst/>
            </a:prstGeom>
            <a:solidFill>
              <a:schemeClr val="accent6"/>
            </a:solidFill>
            <a:ln>
              <a:noFill/>
            </a:ln>
          </p:spPr>
          <p:txBody>
            <a:bodyPr anchorCtr="0" anchor="ctr" bIns="91425" lIns="91425" rIns="91425" wrap="square" tIns="91425">
              <a:noAutofit/>
            </a:bodyPr>
            <a:lstStyle/>
            <a:p>
              <a:pPr lvl="0">
                <a:spcBef>
                  <a:spcPts val="0"/>
                </a:spcBef>
                <a:buNone/>
              </a:pPr>
              <a:r>
                <a:t/>
              </a:r>
              <a:endParaRPr/>
            </a:p>
          </p:txBody>
        </p:sp>
      </p:grpSp>
      <p:sp>
        <p:nvSpPr>
          <p:cNvPr id="16" name="Shape 16"/>
          <p:cNvSpPr txBox="1"/>
          <p:nvPr>
            <p:ph type="ctrTitle"/>
          </p:nvPr>
        </p:nvSpPr>
        <p:spPr>
          <a:xfrm>
            <a:off x="598100" y="1775222"/>
            <a:ext cx="8222100" cy="838800"/>
          </a:xfrm>
          <a:prstGeom prst="rect">
            <a:avLst/>
          </a:prstGeom>
        </p:spPr>
        <p:txBody>
          <a:bodyPr anchorCtr="0" anchor="b" bIns="91425" lIns="91425" rIns="91425" wrap="square" tIns="91425"/>
          <a:lstStyle>
            <a:lvl1pPr lvl="0">
              <a:spcBef>
                <a:spcPts val="0"/>
              </a:spcBef>
              <a:buClr>
                <a:schemeClr val="lt1"/>
              </a:buClr>
              <a:buSzPct val="100000"/>
              <a:defRPr sz="4200">
                <a:solidFill>
                  <a:schemeClr val="lt1"/>
                </a:solidFill>
              </a:defRPr>
            </a:lvl1pPr>
            <a:lvl2pPr lvl="1">
              <a:spcBef>
                <a:spcPts val="0"/>
              </a:spcBef>
              <a:buClr>
                <a:schemeClr val="lt1"/>
              </a:buClr>
              <a:buSzPct val="100000"/>
              <a:defRPr sz="4200">
                <a:solidFill>
                  <a:schemeClr val="lt1"/>
                </a:solidFill>
              </a:defRPr>
            </a:lvl2pPr>
            <a:lvl3pPr lvl="2">
              <a:spcBef>
                <a:spcPts val="0"/>
              </a:spcBef>
              <a:buClr>
                <a:schemeClr val="lt1"/>
              </a:buClr>
              <a:buSzPct val="100000"/>
              <a:defRPr sz="4200">
                <a:solidFill>
                  <a:schemeClr val="lt1"/>
                </a:solidFill>
              </a:defRPr>
            </a:lvl3pPr>
            <a:lvl4pPr lvl="3">
              <a:spcBef>
                <a:spcPts val="0"/>
              </a:spcBef>
              <a:buClr>
                <a:schemeClr val="lt1"/>
              </a:buClr>
              <a:buSzPct val="100000"/>
              <a:defRPr sz="4200">
                <a:solidFill>
                  <a:schemeClr val="lt1"/>
                </a:solidFill>
              </a:defRPr>
            </a:lvl4pPr>
            <a:lvl5pPr lvl="4">
              <a:spcBef>
                <a:spcPts val="0"/>
              </a:spcBef>
              <a:buClr>
                <a:schemeClr val="lt1"/>
              </a:buClr>
              <a:buSzPct val="100000"/>
              <a:defRPr sz="4200">
                <a:solidFill>
                  <a:schemeClr val="lt1"/>
                </a:solidFill>
              </a:defRPr>
            </a:lvl5pPr>
            <a:lvl6pPr lvl="5">
              <a:spcBef>
                <a:spcPts val="0"/>
              </a:spcBef>
              <a:buClr>
                <a:schemeClr val="lt1"/>
              </a:buClr>
              <a:buSzPct val="100000"/>
              <a:defRPr sz="4200">
                <a:solidFill>
                  <a:schemeClr val="lt1"/>
                </a:solidFill>
              </a:defRPr>
            </a:lvl6pPr>
            <a:lvl7pPr lvl="6">
              <a:spcBef>
                <a:spcPts val="0"/>
              </a:spcBef>
              <a:buClr>
                <a:schemeClr val="lt1"/>
              </a:buClr>
              <a:buSzPct val="100000"/>
              <a:defRPr sz="4200">
                <a:solidFill>
                  <a:schemeClr val="lt1"/>
                </a:solidFill>
              </a:defRPr>
            </a:lvl7pPr>
            <a:lvl8pPr lvl="7">
              <a:spcBef>
                <a:spcPts val="0"/>
              </a:spcBef>
              <a:buClr>
                <a:schemeClr val="lt1"/>
              </a:buClr>
              <a:buSzPct val="100000"/>
              <a:defRPr sz="4200">
                <a:solidFill>
                  <a:schemeClr val="lt1"/>
                </a:solidFill>
              </a:defRPr>
            </a:lvl8pPr>
            <a:lvl9pPr lvl="8">
              <a:spcBef>
                <a:spcPts val="0"/>
              </a:spcBef>
              <a:buClr>
                <a:schemeClr val="lt1"/>
              </a:buClr>
              <a:buSzPct val="100000"/>
              <a:defRPr sz="4200">
                <a:solidFill>
                  <a:schemeClr val="lt1"/>
                </a:solidFill>
              </a:defRPr>
            </a:lvl9pPr>
          </a:lstStyle>
          <a:p/>
        </p:txBody>
      </p:sp>
      <p:sp>
        <p:nvSpPr>
          <p:cNvPr id="17" name="Shape 17"/>
          <p:cNvSpPr txBox="1"/>
          <p:nvPr>
            <p:ph idx="1" type="subTitle"/>
          </p:nvPr>
        </p:nvSpPr>
        <p:spPr>
          <a:xfrm>
            <a:off x="598088" y="2715913"/>
            <a:ext cx="8222100" cy="432900"/>
          </a:xfrm>
          <a:prstGeom prst="rect">
            <a:avLst/>
          </a:prstGeom>
        </p:spPr>
        <p:txBody>
          <a:bodyPr anchorCtr="0" anchor="t" bIns="91425" lIns="91425" rIns="91425" wrap="square" tIns="91425"/>
          <a:lstStyle>
            <a:lvl1pPr lvl="0">
              <a:lnSpc>
                <a:spcPct val="100000"/>
              </a:lnSpc>
              <a:spcBef>
                <a:spcPts val="0"/>
              </a:spcBef>
              <a:spcAft>
                <a:spcPts val="0"/>
              </a:spcAft>
              <a:buClr>
                <a:schemeClr val="lt1"/>
              </a:buClr>
              <a:buSzPct val="100000"/>
              <a:buNone/>
              <a:defRPr sz="2100">
                <a:solidFill>
                  <a:schemeClr val="lt1"/>
                </a:solidFill>
              </a:defRPr>
            </a:lvl1pPr>
            <a:lvl2pPr lvl="1">
              <a:lnSpc>
                <a:spcPct val="100000"/>
              </a:lnSpc>
              <a:spcBef>
                <a:spcPts val="0"/>
              </a:spcBef>
              <a:spcAft>
                <a:spcPts val="0"/>
              </a:spcAft>
              <a:buClr>
                <a:schemeClr val="lt1"/>
              </a:buClr>
              <a:buSzPct val="100000"/>
              <a:buNone/>
              <a:defRPr sz="2100">
                <a:solidFill>
                  <a:schemeClr val="lt1"/>
                </a:solidFill>
              </a:defRPr>
            </a:lvl2pPr>
            <a:lvl3pPr lvl="2">
              <a:lnSpc>
                <a:spcPct val="100000"/>
              </a:lnSpc>
              <a:spcBef>
                <a:spcPts val="0"/>
              </a:spcBef>
              <a:spcAft>
                <a:spcPts val="0"/>
              </a:spcAft>
              <a:buClr>
                <a:schemeClr val="lt1"/>
              </a:buClr>
              <a:buSzPct val="100000"/>
              <a:buNone/>
              <a:defRPr sz="2100">
                <a:solidFill>
                  <a:schemeClr val="lt1"/>
                </a:solidFill>
              </a:defRPr>
            </a:lvl3pPr>
            <a:lvl4pPr lvl="3">
              <a:lnSpc>
                <a:spcPct val="100000"/>
              </a:lnSpc>
              <a:spcBef>
                <a:spcPts val="0"/>
              </a:spcBef>
              <a:spcAft>
                <a:spcPts val="0"/>
              </a:spcAft>
              <a:buClr>
                <a:schemeClr val="lt1"/>
              </a:buClr>
              <a:buSzPct val="100000"/>
              <a:buNone/>
              <a:defRPr sz="2100">
                <a:solidFill>
                  <a:schemeClr val="lt1"/>
                </a:solidFill>
              </a:defRPr>
            </a:lvl4pPr>
            <a:lvl5pPr lvl="4">
              <a:lnSpc>
                <a:spcPct val="100000"/>
              </a:lnSpc>
              <a:spcBef>
                <a:spcPts val="0"/>
              </a:spcBef>
              <a:spcAft>
                <a:spcPts val="0"/>
              </a:spcAft>
              <a:buClr>
                <a:schemeClr val="lt1"/>
              </a:buClr>
              <a:buSzPct val="100000"/>
              <a:buNone/>
              <a:defRPr sz="2100">
                <a:solidFill>
                  <a:schemeClr val="lt1"/>
                </a:solidFill>
              </a:defRPr>
            </a:lvl5pPr>
            <a:lvl6pPr lvl="5">
              <a:lnSpc>
                <a:spcPct val="100000"/>
              </a:lnSpc>
              <a:spcBef>
                <a:spcPts val="0"/>
              </a:spcBef>
              <a:spcAft>
                <a:spcPts val="0"/>
              </a:spcAft>
              <a:buClr>
                <a:schemeClr val="lt1"/>
              </a:buClr>
              <a:buSzPct val="100000"/>
              <a:buNone/>
              <a:defRPr sz="2100">
                <a:solidFill>
                  <a:schemeClr val="lt1"/>
                </a:solidFill>
              </a:defRPr>
            </a:lvl6pPr>
            <a:lvl7pPr lvl="6">
              <a:lnSpc>
                <a:spcPct val="100000"/>
              </a:lnSpc>
              <a:spcBef>
                <a:spcPts val="0"/>
              </a:spcBef>
              <a:spcAft>
                <a:spcPts val="0"/>
              </a:spcAft>
              <a:buClr>
                <a:schemeClr val="lt1"/>
              </a:buClr>
              <a:buSzPct val="100000"/>
              <a:buNone/>
              <a:defRPr sz="2100">
                <a:solidFill>
                  <a:schemeClr val="lt1"/>
                </a:solidFill>
              </a:defRPr>
            </a:lvl7pPr>
            <a:lvl8pPr lvl="7">
              <a:lnSpc>
                <a:spcPct val="100000"/>
              </a:lnSpc>
              <a:spcBef>
                <a:spcPts val="0"/>
              </a:spcBef>
              <a:spcAft>
                <a:spcPts val="0"/>
              </a:spcAft>
              <a:buClr>
                <a:schemeClr val="lt1"/>
              </a:buClr>
              <a:buSzPct val="100000"/>
              <a:buNone/>
              <a:defRPr sz="2100">
                <a:solidFill>
                  <a:schemeClr val="lt1"/>
                </a:solidFill>
              </a:defRPr>
            </a:lvl8pPr>
            <a:lvl9pPr lvl="8">
              <a:lnSpc>
                <a:spcPct val="100000"/>
              </a:lnSpc>
              <a:spcBef>
                <a:spcPts val="0"/>
              </a:spcBef>
              <a:spcAft>
                <a:spcPts val="0"/>
              </a:spcAft>
              <a:buClr>
                <a:schemeClr val="lt1"/>
              </a:buClr>
              <a:buSzPct val="100000"/>
              <a:buNone/>
              <a:defRPr sz="2100">
                <a:solidFill>
                  <a:schemeClr val="lt1"/>
                </a:solidFill>
              </a:defRPr>
            </a:lvl9pPr>
          </a:lstStyle>
          <a:p/>
        </p:txBody>
      </p:sp>
      <p:sp>
        <p:nvSpPr>
          <p:cNvPr id="18" name="Shape 18"/>
          <p:cNvSpPr txBox="1"/>
          <p:nvPr>
            <p:ph idx="12" type="sldNum"/>
          </p:nvPr>
        </p:nvSpPr>
        <p:spPr>
          <a:xfrm>
            <a:off x="8460431" y="4651190"/>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secHead">
  <p:cSld name="Section header">
    <p:bg>
      <p:bgPr>
        <a:solidFill>
          <a:schemeClr val="dk1"/>
        </a:solidFill>
      </p:bgPr>
    </p:bg>
    <p:spTree>
      <p:nvGrpSpPr>
        <p:cNvPr id="19" name="Shape 19"/>
        <p:cNvGrpSpPr/>
        <p:nvPr/>
      </p:nvGrpSpPr>
      <p:grpSpPr>
        <a:xfrm>
          <a:off x="0" y="0"/>
          <a:ext cx="0" cy="0"/>
          <a:chOff x="0" y="0"/>
          <a:chExt cx="0" cy="0"/>
        </a:xfrm>
      </p:grpSpPr>
      <p:grpSp>
        <p:nvGrpSpPr>
          <p:cNvPr id="20" name="Shape 20"/>
          <p:cNvGrpSpPr/>
          <p:nvPr/>
        </p:nvGrpSpPr>
        <p:grpSpPr>
          <a:xfrm>
            <a:off x="6098378" y="5"/>
            <a:ext cx="3045625" cy="2030570"/>
            <a:chOff x="6098378" y="5"/>
            <a:chExt cx="3045625" cy="2030570"/>
          </a:xfrm>
        </p:grpSpPr>
        <p:sp>
          <p:nvSpPr>
            <p:cNvPr id="21" name="Shape 21"/>
            <p:cNvSpPr/>
            <p:nvPr/>
          </p:nvSpPr>
          <p:spPr>
            <a:xfrm>
              <a:off x="8128803" y="16"/>
              <a:ext cx="1015200" cy="1015200"/>
            </a:xfrm>
            <a:prstGeom prst="rect">
              <a:avLst/>
            </a:prstGeom>
            <a:solidFill>
              <a:schemeClr val="accent1"/>
            </a:solidFill>
            <a:ln>
              <a:noFill/>
            </a:ln>
          </p:spPr>
          <p:txBody>
            <a:bodyPr anchorCtr="0" anchor="ctr" bIns="91425" lIns="91425" rIns="91425" wrap="square" tIns="91425">
              <a:noAutofit/>
            </a:bodyPr>
            <a:lstStyle/>
            <a:p>
              <a:pPr lvl="0">
                <a:spcBef>
                  <a:spcPts val="0"/>
                </a:spcBef>
                <a:buNone/>
              </a:pPr>
              <a:r>
                <a:t/>
              </a:r>
              <a:endParaRPr/>
            </a:p>
          </p:txBody>
        </p:sp>
        <p:sp>
          <p:nvSpPr>
            <p:cNvPr id="22" name="Shape 22"/>
            <p:cNvSpPr/>
            <p:nvPr/>
          </p:nvSpPr>
          <p:spPr>
            <a:xfrm flipH="1">
              <a:off x="7113463" y="5"/>
              <a:ext cx="1015200" cy="1015200"/>
            </a:xfrm>
            <a:prstGeom prst="rtTriangle">
              <a:avLst/>
            </a:prstGeom>
            <a:solidFill>
              <a:schemeClr val="accent2"/>
            </a:solidFill>
            <a:ln>
              <a:noFill/>
            </a:ln>
          </p:spPr>
          <p:txBody>
            <a:bodyPr anchorCtr="0" anchor="ctr" bIns="91425" lIns="91425" rIns="91425" wrap="square" tIns="91425">
              <a:noAutofit/>
            </a:bodyPr>
            <a:lstStyle/>
            <a:p>
              <a:pPr lvl="0">
                <a:spcBef>
                  <a:spcPts val="0"/>
                </a:spcBef>
                <a:buNone/>
              </a:pPr>
              <a:r>
                <a:t/>
              </a:r>
              <a:endParaRPr/>
            </a:p>
          </p:txBody>
        </p:sp>
        <p:sp>
          <p:nvSpPr>
            <p:cNvPr id="23" name="Shape 23"/>
            <p:cNvSpPr/>
            <p:nvPr/>
          </p:nvSpPr>
          <p:spPr>
            <a:xfrm flipH="1" rot="10800000">
              <a:off x="7113588" y="107"/>
              <a:ext cx="1015200" cy="1015200"/>
            </a:xfrm>
            <a:prstGeom prst="rtTriangle">
              <a:avLst/>
            </a:prstGeom>
            <a:solidFill>
              <a:schemeClr val="accent6"/>
            </a:solidFill>
            <a:ln>
              <a:noFill/>
            </a:ln>
          </p:spPr>
          <p:txBody>
            <a:bodyPr anchorCtr="0" anchor="ctr" bIns="91425" lIns="91425" rIns="91425" wrap="square" tIns="91425">
              <a:noAutofit/>
            </a:bodyPr>
            <a:lstStyle/>
            <a:p>
              <a:pPr lvl="0">
                <a:spcBef>
                  <a:spcPts val="0"/>
                </a:spcBef>
                <a:buNone/>
              </a:pPr>
              <a:r>
                <a:t/>
              </a:r>
              <a:endParaRPr/>
            </a:p>
          </p:txBody>
        </p:sp>
        <p:sp>
          <p:nvSpPr>
            <p:cNvPr id="24" name="Shape 24"/>
            <p:cNvSpPr/>
            <p:nvPr/>
          </p:nvSpPr>
          <p:spPr>
            <a:xfrm rot="10800000">
              <a:off x="6098378" y="97"/>
              <a:ext cx="1015200" cy="1015200"/>
            </a:xfrm>
            <a:prstGeom prst="rtTriangle">
              <a:avLst/>
            </a:prstGeom>
            <a:solidFill>
              <a:schemeClr val="accent1"/>
            </a:solidFill>
            <a:ln>
              <a:noFill/>
            </a:ln>
          </p:spPr>
          <p:txBody>
            <a:bodyPr anchorCtr="0" anchor="ctr" bIns="91425" lIns="91425" rIns="91425" wrap="square" tIns="91425">
              <a:noAutofit/>
            </a:bodyPr>
            <a:lstStyle/>
            <a:p>
              <a:pPr lvl="0">
                <a:spcBef>
                  <a:spcPts val="0"/>
                </a:spcBef>
                <a:buNone/>
              </a:pPr>
              <a:r>
                <a:t/>
              </a:r>
              <a:endParaRPr/>
            </a:p>
          </p:txBody>
        </p:sp>
        <p:sp>
          <p:nvSpPr>
            <p:cNvPr id="25" name="Shape 25"/>
            <p:cNvSpPr/>
            <p:nvPr/>
          </p:nvSpPr>
          <p:spPr>
            <a:xfrm rot="10800000">
              <a:off x="8128789" y="1015375"/>
              <a:ext cx="1015200" cy="1015200"/>
            </a:xfrm>
            <a:prstGeom prst="rtTriangle">
              <a:avLst/>
            </a:prstGeom>
            <a:solidFill>
              <a:schemeClr val="accent6"/>
            </a:solidFill>
            <a:ln>
              <a:noFill/>
            </a:ln>
          </p:spPr>
          <p:txBody>
            <a:bodyPr anchorCtr="0" anchor="ctr" bIns="91425" lIns="91425" rIns="91425" wrap="square" tIns="91425">
              <a:noAutofit/>
            </a:bodyPr>
            <a:lstStyle/>
            <a:p>
              <a:pPr lvl="0">
                <a:spcBef>
                  <a:spcPts val="0"/>
                </a:spcBef>
                <a:buNone/>
              </a:pPr>
              <a:r>
                <a:t/>
              </a:r>
              <a:endParaRPr/>
            </a:p>
          </p:txBody>
        </p:sp>
      </p:grpSp>
      <p:sp>
        <p:nvSpPr>
          <p:cNvPr id="26" name="Shape 26"/>
          <p:cNvSpPr txBox="1"/>
          <p:nvPr>
            <p:ph type="title"/>
          </p:nvPr>
        </p:nvSpPr>
        <p:spPr>
          <a:xfrm>
            <a:off x="598100" y="2152347"/>
            <a:ext cx="8222100" cy="838800"/>
          </a:xfrm>
          <a:prstGeom prst="rect">
            <a:avLst/>
          </a:prstGeom>
        </p:spPr>
        <p:txBody>
          <a:bodyPr anchorCtr="0" anchor="ctr" bIns="91425" lIns="91425" rIns="91425" wrap="square" tIns="91425"/>
          <a:lstStyle>
            <a:lvl1pPr lvl="0">
              <a:spcBef>
                <a:spcPts val="0"/>
              </a:spcBef>
              <a:buClr>
                <a:schemeClr val="lt1"/>
              </a:buClr>
              <a:buSzPct val="100000"/>
              <a:defRPr sz="4200">
                <a:solidFill>
                  <a:schemeClr val="lt1"/>
                </a:solidFill>
              </a:defRPr>
            </a:lvl1pPr>
            <a:lvl2pPr lvl="1">
              <a:spcBef>
                <a:spcPts val="0"/>
              </a:spcBef>
              <a:buClr>
                <a:schemeClr val="lt1"/>
              </a:buClr>
              <a:buSzPct val="100000"/>
              <a:defRPr sz="4200">
                <a:solidFill>
                  <a:schemeClr val="lt1"/>
                </a:solidFill>
              </a:defRPr>
            </a:lvl2pPr>
            <a:lvl3pPr lvl="2">
              <a:spcBef>
                <a:spcPts val="0"/>
              </a:spcBef>
              <a:buClr>
                <a:schemeClr val="lt1"/>
              </a:buClr>
              <a:buSzPct val="100000"/>
              <a:defRPr sz="4200">
                <a:solidFill>
                  <a:schemeClr val="lt1"/>
                </a:solidFill>
              </a:defRPr>
            </a:lvl3pPr>
            <a:lvl4pPr lvl="3">
              <a:spcBef>
                <a:spcPts val="0"/>
              </a:spcBef>
              <a:buClr>
                <a:schemeClr val="lt1"/>
              </a:buClr>
              <a:buSzPct val="100000"/>
              <a:defRPr sz="4200">
                <a:solidFill>
                  <a:schemeClr val="lt1"/>
                </a:solidFill>
              </a:defRPr>
            </a:lvl4pPr>
            <a:lvl5pPr lvl="4">
              <a:spcBef>
                <a:spcPts val="0"/>
              </a:spcBef>
              <a:buClr>
                <a:schemeClr val="lt1"/>
              </a:buClr>
              <a:buSzPct val="100000"/>
              <a:defRPr sz="4200">
                <a:solidFill>
                  <a:schemeClr val="lt1"/>
                </a:solidFill>
              </a:defRPr>
            </a:lvl5pPr>
            <a:lvl6pPr lvl="5">
              <a:spcBef>
                <a:spcPts val="0"/>
              </a:spcBef>
              <a:buClr>
                <a:schemeClr val="lt1"/>
              </a:buClr>
              <a:buSzPct val="100000"/>
              <a:defRPr sz="4200">
                <a:solidFill>
                  <a:schemeClr val="lt1"/>
                </a:solidFill>
              </a:defRPr>
            </a:lvl6pPr>
            <a:lvl7pPr lvl="6">
              <a:spcBef>
                <a:spcPts val="0"/>
              </a:spcBef>
              <a:buClr>
                <a:schemeClr val="lt1"/>
              </a:buClr>
              <a:buSzPct val="100000"/>
              <a:defRPr sz="4200">
                <a:solidFill>
                  <a:schemeClr val="lt1"/>
                </a:solidFill>
              </a:defRPr>
            </a:lvl7pPr>
            <a:lvl8pPr lvl="7">
              <a:spcBef>
                <a:spcPts val="0"/>
              </a:spcBef>
              <a:buClr>
                <a:schemeClr val="lt1"/>
              </a:buClr>
              <a:buSzPct val="100000"/>
              <a:defRPr sz="4200">
                <a:solidFill>
                  <a:schemeClr val="lt1"/>
                </a:solidFill>
              </a:defRPr>
            </a:lvl8pPr>
            <a:lvl9pPr lvl="8">
              <a:spcBef>
                <a:spcPts val="0"/>
              </a:spcBef>
              <a:buClr>
                <a:schemeClr val="lt1"/>
              </a:buClr>
              <a:buSzPct val="100000"/>
              <a:defRPr sz="4200">
                <a:solidFill>
                  <a:schemeClr val="lt1"/>
                </a:solidFill>
              </a:defRPr>
            </a:lvl9pPr>
          </a:lstStyle>
          <a:p/>
        </p:txBody>
      </p:sp>
      <p:sp>
        <p:nvSpPr>
          <p:cNvPr id="27" name="Shape 27"/>
          <p:cNvSpPr txBox="1"/>
          <p:nvPr>
            <p:ph idx="12" type="sldNum"/>
          </p:nvPr>
        </p:nvSpPr>
        <p:spPr>
          <a:xfrm>
            <a:off x="8460431" y="4651190"/>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x">
  <p:cSld name="Title and body">
    <p:spTree>
      <p:nvGrpSpPr>
        <p:cNvPr id="28" name="Shape 28"/>
        <p:cNvGrpSpPr/>
        <p:nvPr/>
      </p:nvGrpSpPr>
      <p:grpSpPr>
        <a:xfrm>
          <a:off x="0" y="0"/>
          <a:ext cx="0" cy="0"/>
          <a:chOff x="0" y="0"/>
          <a:chExt cx="0" cy="0"/>
        </a:xfrm>
      </p:grpSpPr>
      <p:grpSp>
        <p:nvGrpSpPr>
          <p:cNvPr id="29" name="Shape 29"/>
          <p:cNvGrpSpPr/>
          <p:nvPr/>
        </p:nvGrpSpPr>
        <p:grpSpPr>
          <a:xfrm>
            <a:off x="0" y="3903669"/>
            <a:ext cx="9144000" cy="1239925"/>
            <a:chOff x="0" y="3903669"/>
            <a:chExt cx="9144000" cy="1239925"/>
          </a:xfrm>
        </p:grpSpPr>
        <p:sp>
          <p:nvSpPr>
            <p:cNvPr id="30" name="Shape 30"/>
            <p:cNvSpPr/>
            <p:nvPr/>
          </p:nvSpPr>
          <p:spPr>
            <a:xfrm>
              <a:off x="8154895" y="3903669"/>
              <a:ext cx="989100" cy="987900"/>
            </a:xfrm>
            <a:prstGeom prst="rtTriangle">
              <a:avLst/>
            </a:prstGeom>
            <a:solidFill>
              <a:schemeClr val="accent5"/>
            </a:solidFill>
            <a:ln>
              <a:noFill/>
            </a:ln>
          </p:spPr>
          <p:txBody>
            <a:bodyPr anchorCtr="0" anchor="ctr" bIns="91425" lIns="91425" rIns="91425" wrap="square" tIns="91425">
              <a:noAutofit/>
            </a:bodyPr>
            <a:lstStyle/>
            <a:p>
              <a:pPr lvl="0">
                <a:spcBef>
                  <a:spcPts val="0"/>
                </a:spcBef>
                <a:buNone/>
              </a:pPr>
              <a:r>
                <a:t/>
              </a:r>
              <a:endParaRPr/>
            </a:p>
          </p:txBody>
        </p:sp>
        <p:sp>
          <p:nvSpPr>
            <p:cNvPr id="31" name="Shape 31"/>
            <p:cNvSpPr/>
            <p:nvPr/>
          </p:nvSpPr>
          <p:spPr>
            <a:xfrm flipH="1">
              <a:off x="6181163" y="3903669"/>
              <a:ext cx="989100" cy="987900"/>
            </a:xfrm>
            <a:prstGeom prst="rtTriangle">
              <a:avLst/>
            </a:prstGeom>
            <a:solidFill>
              <a:schemeClr val="accent5"/>
            </a:solidFill>
            <a:ln>
              <a:noFill/>
            </a:ln>
          </p:spPr>
          <p:txBody>
            <a:bodyPr anchorCtr="0" anchor="ctr" bIns="91425" lIns="91425" rIns="91425" wrap="square" tIns="91425">
              <a:noAutofit/>
            </a:bodyPr>
            <a:lstStyle/>
            <a:p>
              <a:pPr lvl="0">
                <a:spcBef>
                  <a:spcPts val="0"/>
                </a:spcBef>
                <a:buNone/>
              </a:pPr>
              <a:r>
                <a:t/>
              </a:r>
              <a:endParaRPr/>
            </a:p>
          </p:txBody>
        </p:sp>
        <p:sp>
          <p:nvSpPr>
            <p:cNvPr id="32" name="Shape 32"/>
            <p:cNvSpPr/>
            <p:nvPr/>
          </p:nvSpPr>
          <p:spPr>
            <a:xfrm>
              <a:off x="7170274" y="3903669"/>
              <a:ext cx="989100" cy="987900"/>
            </a:xfrm>
            <a:prstGeom prst="rect">
              <a:avLst/>
            </a:prstGeom>
            <a:solidFill>
              <a:schemeClr val="accent4"/>
            </a:solidFill>
            <a:ln>
              <a:noFill/>
            </a:ln>
          </p:spPr>
          <p:txBody>
            <a:bodyPr anchorCtr="0" anchor="ctr" bIns="91425" lIns="91425" rIns="91425" wrap="square" tIns="91425">
              <a:noAutofit/>
            </a:bodyPr>
            <a:lstStyle/>
            <a:p>
              <a:pPr lvl="0">
                <a:spcBef>
                  <a:spcPts val="0"/>
                </a:spcBef>
                <a:buNone/>
              </a:pPr>
              <a:r>
                <a:t/>
              </a:r>
              <a:endParaRPr/>
            </a:p>
          </p:txBody>
        </p:sp>
        <p:sp>
          <p:nvSpPr>
            <p:cNvPr id="33" name="Shape 33"/>
            <p:cNvSpPr/>
            <p:nvPr/>
          </p:nvSpPr>
          <p:spPr>
            <a:xfrm rot="10800000">
              <a:off x="8154757" y="3903682"/>
              <a:ext cx="989100" cy="987900"/>
            </a:xfrm>
            <a:prstGeom prst="rtTriangle">
              <a:avLst/>
            </a:prstGeom>
            <a:solidFill>
              <a:schemeClr val="accent3"/>
            </a:solidFill>
            <a:ln>
              <a:noFill/>
            </a:ln>
          </p:spPr>
          <p:txBody>
            <a:bodyPr anchorCtr="0" anchor="ctr" bIns="91425" lIns="91425" rIns="91425" wrap="square" tIns="91425">
              <a:noAutofit/>
            </a:bodyPr>
            <a:lstStyle/>
            <a:p>
              <a:pPr lvl="0">
                <a:spcBef>
                  <a:spcPts val="0"/>
                </a:spcBef>
                <a:buNone/>
              </a:pPr>
              <a:r>
                <a:t/>
              </a:r>
              <a:endParaRPr/>
            </a:p>
          </p:txBody>
        </p:sp>
        <p:sp>
          <p:nvSpPr>
            <p:cNvPr id="34" name="Shape 34"/>
            <p:cNvSpPr/>
            <p:nvPr/>
          </p:nvSpPr>
          <p:spPr>
            <a:xfrm>
              <a:off x="0" y="4891594"/>
              <a:ext cx="9144000" cy="252000"/>
            </a:xfrm>
            <a:prstGeom prst="rect">
              <a:avLst/>
            </a:prstGeom>
            <a:solidFill>
              <a:schemeClr val="dk1"/>
            </a:solidFill>
            <a:ln>
              <a:noFill/>
            </a:ln>
          </p:spPr>
          <p:txBody>
            <a:bodyPr anchorCtr="0" anchor="ctr" bIns="91425" lIns="91425" rIns="91425" wrap="square" tIns="91425">
              <a:noAutofit/>
            </a:bodyPr>
            <a:lstStyle/>
            <a:p>
              <a:pPr lvl="0">
                <a:spcBef>
                  <a:spcPts val="0"/>
                </a:spcBef>
                <a:buNone/>
              </a:pPr>
              <a:r>
                <a:t/>
              </a:r>
              <a:endParaRPr/>
            </a:p>
          </p:txBody>
        </p:sp>
      </p:grpSp>
      <p:sp>
        <p:nvSpPr>
          <p:cNvPr id="35" name="Shape 35"/>
          <p:cNvSpPr txBox="1"/>
          <p:nvPr>
            <p:ph type="title"/>
          </p:nvPr>
        </p:nvSpPr>
        <p:spPr>
          <a:xfrm>
            <a:off x="311700" y="410000"/>
            <a:ext cx="8520600" cy="6078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36" name="Shape 36"/>
          <p:cNvSpPr txBox="1"/>
          <p:nvPr>
            <p:ph idx="1" type="body"/>
          </p:nvPr>
        </p:nvSpPr>
        <p:spPr>
          <a:xfrm>
            <a:off x="311700" y="1229875"/>
            <a:ext cx="8520600" cy="33390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37" name="Shape 37"/>
          <p:cNvSpPr txBox="1"/>
          <p:nvPr>
            <p:ph idx="12" type="sldNum"/>
          </p:nvPr>
        </p:nvSpPr>
        <p:spPr>
          <a:xfrm>
            <a:off x="8460431" y="4651190"/>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woColTx">
  <p:cSld name="Title and two columns">
    <p:spTree>
      <p:nvGrpSpPr>
        <p:cNvPr id="38" name="Shape 38"/>
        <p:cNvGrpSpPr/>
        <p:nvPr/>
      </p:nvGrpSpPr>
      <p:grpSpPr>
        <a:xfrm>
          <a:off x="0" y="0"/>
          <a:ext cx="0" cy="0"/>
          <a:chOff x="0" y="0"/>
          <a:chExt cx="0" cy="0"/>
        </a:xfrm>
      </p:grpSpPr>
      <p:sp>
        <p:nvSpPr>
          <p:cNvPr id="39" name="Shape 39"/>
          <p:cNvSpPr txBox="1"/>
          <p:nvPr>
            <p:ph type="title"/>
          </p:nvPr>
        </p:nvSpPr>
        <p:spPr>
          <a:xfrm>
            <a:off x="311700" y="410000"/>
            <a:ext cx="8520600" cy="6078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0" name="Shape 40"/>
          <p:cNvSpPr txBox="1"/>
          <p:nvPr>
            <p:ph idx="1" type="body"/>
          </p:nvPr>
        </p:nvSpPr>
        <p:spPr>
          <a:xfrm>
            <a:off x="311700" y="1229975"/>
            <a:ext cx="3999900" cy="3339000"/>
          </a:xfrm>
          <a:prstGeom prst="rect">
            <a:avLst/>
          </a:prstGeom>
        </p:spPr>
        <p:txBody>
          <a:bodyPr anchorCtr="0" anchor="t" bIns="91425" lIns="91425" rIns="91425" wrap="square"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41" name="Shape 41"/>
          <p:cNvSpPr txBox="1"/>
          <p:nvPr>
            <p:ph idx="2" type="body"/>
          </p:nvPr>
        </p:nvSpPr>
        <p:spPr>
          <a:xfrm>
            <a:off x="4832400" y="1229975"/>
            <a:ext cx="3999900" cy="3339000"/>
          </a:xfrm>
          <a:prstGeom prst="rect">
            <a:avLst/>
          </a:prstGeom>
        </p:spPr>
        <p:txBody>
          <a:bodyPr anchorCtr="0" anchor="t" bIns="91425" lIns="91425" rIns="91425" wrap="square"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42" name="Shape 42"/>
          <p:cNvSpPr txBox="1"/>
          <p:nvPr>
            <p:ph idx="12" type="sldNum"/>
          </p:nvPr>
        </p:nvSpPr>
        <p:spPr>
          <a:xfrm>
            <a:off x="8460431" y="4651190"/>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solidFill>
                  <a:schemeClr val="dk2"/>
                </a:solidFill>
              </a:rPr>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titleOnly">
  <p:cSld name="Title only">
    <p:spTree>
      <p:nvGrpSpPr>
        <p:cNvPr id="43" name="Shape 43"/>
        <p:cNvGrpSpPr/>
        <p:nvPr/>
      </p:nvGrpSpPr>
      <p:grpSpPr>
        <a:xfrm>
          <a:off x="0" y="0"/>
          <a:ext cx="0" cy="0"/>
          <a:chOff x="0" y="0"/>
          <a:chExt cx="0" cy="0"/>
        </a:xfrm>
      </p:grpSpPr>
      <p:sp>
        <p:nvSpPr>
          <p:cNvPr id="44" name="Shape 44"/>
          <p:cNvSpPr txBox="1"/>
          <p:nvPr>
            <p:ph type="title"/>
          </p:nvPr>
        </p:nvSpPr>
        <p:spPr>
          <a:xfrm>
            <a:off x="311700" y="410000"/>
            <a:ext cx="8520600" cy="607800"/>
          </a:xfrm>
          <a:prstGeom prst="rect">
            <a:avLst/>
          </a:prstGeom>
        </p:spPr>
        <p:txBody>
          <a:bodyPr anchorCtr="0" anchor="t" bIns="91425" lIns="91425" rIns="91425" wrap="square"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5" name="Shape 45"/>
          <p:cNvSpPr txBox="1"/>
          <p:nvPr>
            <p:ph idx="12" type="sldNum"/>
          </p:nvPr>
        </p:nvSpPr>
        <p:spPr>
          <a:xfrm>
            <a:off x="8460431" y="4651190"/>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solidFill>
                  <a:schemeClr val="dk2"/>
                </a:solidFill>
              </a:rPr>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One column text">
    <p:spTree>
      <p:nvGrpSpPr>
        <p:cNvPr id="46" name="Shape 46"/>
        <p:cNvGrpSpPr/>
        <p:nvPr/>
      </p:nvGrpSpPr>
      <p:grpSpPr>
        <a:xfrm>
          <a:off x="0" y="0"/>
          <a:ext cx="0" cy="0"/>
          <a:chOff x="0" y="0"/>
          <a:chExt cx="0" cy="0"/>
        </a:xfrm>
      </p:grpSpPr>
      <p:sp>
        <p:nvSpPr>
          <p:cNvPr id="47" name="Shape 47"/>
          <p:cNvSpPr txBox="1"/>
          <p:nvPr>
            <p:ph type="title"/>
          </p:nvPr>
        </p:nvSpPr>
        <p:spPr>
          <a:xfrm>
            <a:off x="311700" y="555600"/>
            <a:ext cx="2808000" cy="755700"/>
          </a:xfrm>
          <a:prstGeom prst="rect">
            <a:avLst/>
          </a:prstGeom>
        </p:spPr>
        <p:txBody>
          <a:bodyPr anchorCtr="0" anchor="b" bIns="91425" lIns="91425" rIns="91425" wrap="square"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48" name="Shape 48"/>
          <p:cNvSpPr txBox="1"/>
          <p:nvPr>
            <p:ph idx="1" type="body"/>
          </p:nvPr>
        </p:nvSpPr>
        <p:spPr>
          <a:xfrm>
            <a:off x="311700" y="1465804"/>
            <a:ext cx="2808000" cy="3103200"/>
          </a:xfrm>
          <a:prstGeom prst="rect">
            <a:avLst/>
          </a:prstGeom>
        </p:spPr>
        <p:txBody>
          <a:bodyPr anchorCtr="0" anchor="t" bIns="91425" lIns="91425" rIns="91425" wrap="square"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49" name="Shape 49"/>
          <p:cNvSpPr txBox="1"/>
          <p:nvPr>
            <p:ph idx="12" type="sldNum"/>
          </p:nvPr>
        </p:nvSpPr>
        <p:spPr>
          <a:xfrm>
            <a:off x="8460431" y="4651190"/>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solidFill>
                  <a:schemeClr val="dk2"/>
                </a:solidFill>
              </a:rPr>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in point">
    <p:bg>
      <p:bgPr>
        <a:solidFill>
          <a:schemeClr val="accent4"/>
        </a:solidFill>
      </p:bgPr>
    </p:bg>
    <p:spTree>
      <p:nvGrpSpPr>
        <p:cNvPr id="50" name="Shape 50"/>
        <p:cNvGrpSpPr/>
        <p:nvPr/>
      </p:nvGrpSpPr>
      <p:grpSpPr>
        <a:xfrm>
          <a:off x="0" y="0"/>
          <a:ext cx="0" cy="0"/>
          <a:chOff x="0" y="0"/>
          <a:chExt cx="0" cy="0"/>
        </a:xfrm>
      </p:grpSpPr>
      <p:grpSp>
        <p:nvGrpSpPr>
          <p:cNvPr id="51" name="Shape 51"/>
          <p:cNvGrpSpPr/>
          <p:nvPr/>
        </p:nvGrpSpPr>
        <p:grpSpPr>
          <a:xfrm>
            <a:off x="6098378" y="5"/>
            <a:ext cx="3045625" cy="2030570"/>
            <a:chOff x="6098378" y="5"/>
            <a:chExt cx="3045625" cy="2030570"/>
          </a:xfrm>
        </p:grpSpPr>
        <p:sp>
          <p:nvSpPr>
            <p:cNvPr id="52" name="Shape 52"/>
            <p:cNvSpPr/>
            <p:nvPr/>
          </p:nvSpPr>
          <p:spPr>
            <a:xfrm>
              <a:off x="8128803" y="16"/>
              <a:ext cx="1015200" cy="1015200"/>
            </a:xfrm>
            <a:prstGeom prst="rect">
              <a:avLst/>
            </a:prstGeom>
            <a:solidFill>
              <a:schemeClr val="accent3"/>
            </a:solidFill>
            <a:ln>
              <a:noFill/>
            </a:ln>
          </p:spPr>
          <p:txBody>
            <a:bodyPr anchorCtr="0" anchor="ctr" bIns="91425" lIns="91425" rIns="91425" wrap="square" tIns="91425">
              <a:noAutofit/>
            </a:bodyPr>
            <a:lstStyle/>
            <a:p>
              <a:pPr lvl="0">
                <a:spcBef>
                  <a:spcPts val="0"/>
                </a:spcBef>
                <a:buNone/>
              </a:pPr>
              <a:r>
                <a:t/>
              </a:r>
              <a:endParaRPr/>
            </a:p>
          </p:txBody>
        </p:sp>
        <p:sp>
          <p:nvSpPr>
            <p:cNvPr id="53" name="Shape 53"/>
            <p:cNvSpPr/>
            <p:nvPr/>
          </p:nvSpPr>
          <p:spPr>
            <a:xfrm flipH="1">
              <a:off x="7113463" y="5"/>
              <a:ext cx="1015200" cy="1015200"/>
            </a:xfrm>
            <a:prstGeom prst="rtTriangle">
              <a:avLst/>
            </a:prstGeom>
            <a:solidFill>
              <a:schemeClr val="accent5"/>
            </a:solidFill>
            <a:ln>
              <a:noFill/>
            </a:ln>
          </p:spPr>
          <p:txBody>
            <a:bodyPr anchorCtr="0" anchor="ctr" bIns="91425" lIns="91425" rIns="91425" wrap="square" tIns="91425">
              <a:noAutofit/>
            </a:bodyPr>
            <a:lstStyle/>
            <a:p>
              <a:pPr lvl="0">
                <a:spcBef>
                  <a:spcPts val="0"/>
                </a:spcBef>
                <a:buNone/>
              </a:pPr>
              <a:r>
                <a:t/>
              </a:r>
              <a:endParaRPr/>
            </a:p>
          </p:txBody>
        </p:sp>
        <p:sp>
          <p:nvSpPr>
            <p:cNvPr id="54" name="Shape 54"/>
            <p:cNvSpPr/>
            <p:nvPr/>
          </p:nvSpPr>
          <p:spPr>
            <a:xfrm flipH="1" rot="10800000">
              <a:off x="7113588" y="107"/>
              <a:ext cx="1015200" cy="1015200"/>
            </a:xfrm>
            <a:prstGeom prst="rtTriangle">
              <a:avLst/>
            </a:prstGeom>
            <a:solidFill>
              <a:schemeClr val="accent3"/>
            </a:solidFill>
            <a:ln>
              <a:noFill/>
            </a:ln>
          </p:spPr>
          <p:txBody>
            <a:bodyPr anchorCtr="0" anchor="ctr" bIns="91425" lIns="91425" rIns="91425" wrap="square" tIns="91425">
              <a:noAutofit/>
            </a:bodyPr>
            <a:lstStyle/>
            <a:p>
              <a:pPr lvl="0">
                <a:spcBef>
                  <a:spcPts val="0"/>
                </a:spcBef>
                <a:buNone/>
              </a:pPr>
              <a:r>
                <a:t/>
              </a:r>
              <a:endParaRPr/>
            </a:p>
          </p:txBody>
        </p:sp>
        <p:sp>
          <p:nvSpPr>
            <p:cNvPr id="55" name="Shape 55"/>
            <p:cNvSpPr/>
            <p:nvPr/>
          </p:nvSpPr>
          <p:spPr>
            <a:xfrm rot="10800000">
              <a:off x="6098378" y="97"/>
              <a:ext cx="1015200" cy="1015200"/>
            </a:xfrm>
            <a:prstGeom prst="rtTriangle">
              <a:avLst/>
            </a:prstGeom>
            <a:solidFill>
              <a:schemeClr val="accent5"/>
            </a:solidFill>
            <a:ln>
              <a:noFill/>
            </a:ln>
          </p:spPr>
          <p:txBody>
            <a:bodyPr anchorCtr="0" anchor="ctr" bIns="91425" lIns="91425" rIns="91425" wrap="square" tIns="91425">
              <a:noAutofit/>
            </a:bodyPr>
            <a:lstStyle/>
            <a:p>
              <a:pPr lvl="0">
                <a:spcBef>
                  <a:spcPts val="0"/>
                </a:spcBef>
                <a:buNone/>
              </a:pPr>
              <a:r>
                <a:t/>
              </a:r>
              <a:endParaRPr/>
            </a:p>
          </p:txBody>
        </p:sp>
        <p:sp>
          <p:nvSpPr>
            <p:cNvPr id="56" name="Shape 56"/>
            <p:cNvSpPr/>
            <p:nvPr/>
          </p:nvSpPr>
          <p:spPr>
            <a:xfrm rot="10800000">
              <a:off x="8128789" y="1015375"/>
              <a:ext cx="1015200" cy="1015200"/>
            </a:xfrm>
            <a:prstGeom prst="rtTriangle">
              <a:avLst/>
            </a:prstGeom>
            <a:solidFill>
              <a:schemeClr val="accent5"/>
            </a:solidFill>
            <a:ln>
              <a:noFill/>
            </a:ln>
          </p:spPr>
          <p:txBody>
            <a:bodyPr anchorCtr="0" anchor="ctr" bIns="91425" lIns="91425" rIns="91425" wrap="square" tIns="91425">
              <a:noAutofit/>
            </a:bodyPr>
            <a:lstStyle/>
            <a:p>
              <a:pPr lvl="0">
                <a:spcBef>
                  <a:spcPts val="0"/>
                </a:spcBef>
                <a:buNone/>
              </a:pPr>
              <a:r>
                <a:t/>
              </a:r>
              <a:endParaRPr/>
            </a:p>
          </p:txBody>
        </p:sp>
      </p:grpSp>
      <p:sp>
        <p:nvSpPr>
          <p:cNvPr id="57" name="Shape 57"/>
          <p:cNvSpPr txBox="1"/>
          <p:nvPr>
            <p:ph type="title"/>
          </p:nvPr>
        </p:nvSpPr>
        <p:spPr>
          <a:xfrm>
            <a:off x="490250" y="526350"/>
            <a:ext cx="5618700" cy="4090800"/>
          </a:xfrm>
          <a:prstGeom prst="rect">
            <a:avLst/>
          </a:prstGeom>
        </p:spPr>
        <p:txBody>
          <a:bodyPr anchorCtr="0" anchor="ctr" bIns="91425" lIns="91425" rIns="91425" wrap="square" tIns="91425"/>
          <a:lstStyle>
            <a:lvl1pPr lvl="0">
              <a:spcBef>
                <a:spcPts val="0"/>
              </a:spcBef>
              <a:buClr>
                <a:schemeClr val="lt1"/>
              </a:buClr>
              <a:buSzPct val="100000"/>
              <a:defRPr sz="4800">
                <a:solidFill>
                  <a:schemeClr val="lt1"/>
                </a:solidFill>
              </a:defRPr>
            </a:lvl1pPr>
            <a:lvl2pPr lvl="1">
              <a:spcBef>
                <a:spcPts val="0"/>
              </a:spcBef>
              <a:buClr>
                <a:schemeClr val="lt1"/>
              </a:buClr>
              <a:buSzPct val="100000"/>
              <a:defRPr sz="4800">
                <a:solidFill>
                  <a:schemeClr val="lt1"/>
                </a:solidFill>
              </a:defRPr>
            </a:lvl2pPr>
            <a:lvl3pPr lvl="2">
              <a:spcBef>
                <a:spcPts val="0"/>
              </a:spcBef>
              <a:buClr>
                <a:schemeClr val="lt1"/>
              </a:buClr>
              <a:buSzPct val="100000"/>
              <a:defRPr sz="4800">
                <a:solidFill>
                  <a:schemeClr val="lt1"/>
                </a:solidFill>
              </a:defRPr>
            </a:lvl3pPr>
            <a:lvl4pPr lvl="3">
              <a:spcBef>
                <a:spcPts val="0"/>
              </a:spcBef>
              <a:buClr>
                <a:schemeClr val="lt1"/>
              </a:buClr>
              <a:buSzPct val="100000"/>
              <a:defRPr sz="4800">
                <a:solidFill>
                  <a:schemeClr val="lt1"/>
                </a:solidFill>
              </a:defRPr>
            </a:lvl4pPr>
            <a:lvl5pPr lvl="4">
              <a:spcBef>
                <a:spcPts val="0"/>
              </a:spcBef>
              <a:buClr>
                <a:schemeClr val="lt1"/>
              </a:buClr>
              <a:buSzPct val="100000"/>
              <a:defRPr sz="4800">
                <a:solidFill>
                  <a:schemeClr val="lt1"/>
                </a:solidFill>
              </a:defRPr>
            </a:lvl5pPr>
            <a:lvl6pPr lvl="5">
              <a:spcBef>
                <a:spcPts val="0"/>
              </a:spcBef>
              <a:buClr>
                <a:schemeClr val="lt1"/>
              </a:buClr>
              <a:buSzPct val="100000"/>
              <a:defRPr sz="4800">
                <a:solidFill>
                  <a:schemeClr val="lt1"/>
                </a:solidFill>
              </a:defRPr>
            </a:lvl6pPr>
            <a:lvl7pPr lvl="6">
              <a:spcBef>
                <a:spcPts val="0"/>
              </a:spcBef>
              <a:buClr>
                <a:schemeClr val="lt1"/>
              </a:buClr>
              <a:buSzPct val="100000"/>
              <a:defRPr sz="4800">
                <a:solidFill>
                  <a:schemeClr val="lt1"/>
                </a:solidFill>
              </a:defRPr>
            </a:lvl7pPr>
            <a:lvl8pPr lvl="7">
              <a:spcBef>
                <a:spcPts val="0"/>
              </a:spcBef>
              <a:buClr>
                <a:schemeClr val="lt1"/>
              </a:buClr>
              <a:buSzPct val="100000"/>
              <a:defRPr sz="4800">
                <a:solidFill>
                  <a:schemeClr val="lt1"/>
                </a:solidFill>
              </a:defRPr>
            </a:lvl8pPr>
            <a:lvl9pPr lvl="8">
              <a:spcBef>
                <a:spcPts val="0"/>
              </a:spcBef>
              <a:buClr>
                <a:schemeClr val="lt1"/>
              </a:buClr>
              <a:buSzPct val="100000"/>
              <a:defRPr sz="4800">
                <a:solidFill>
                  <a:schemeClr val="lt1"/>
                </a:solidFill>
              </a:defRPr>
            </a:lvl9pPr>
          </a:lstStyle>
          <a:p/>
        </p:txBody>
      </p:sp>
      <p:sp>
        <p:nvSpPr>
          <p:cNvPr id="58" name="Shape 58"/>
          <p:cNvSpPr txBox="1"/>
          <p:nvPr>
            <p:ph idx="12" type="sldNum"/>
          </p:nvPr>
        </p:nvSpPr>
        <p:spPr>
          <a:xfrm>
            <a:off x="8460431" y="4651190"/>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ection title and description">
    <p:spTree>
      <p:nvGrpSpPr>
        <p:cNvPr id="59" name="Shape 59"/>
        <p:cNvGrpSpPr/>
        <p:nvPr/>
      </p:nvGrpSpPr>
      <p:grpSpPr>
        <a:xfrm>
          <a:off x="0" y="0"/>
          <a:ext cx="0" cy="0"/>
          <a:chOff x="0" y="0"/>
          <a:chExt cx="0" cy="0"/>
        </a:xfrm>
      </p:grpSpPr>
      <p:sp>
        <p:nvSpPr>
          <p:cNvPr id="60" name="Shape 60"/>
          <p:cNvSpPr/>
          <p:nvPr/>
        </p:nvSpPr>
        <p:spPr>
          <a:xfrm>
            <a:off x="4572000" y="-175"/>
            <a:ext cx="4572000" cy="5143500"/>
          </a:xfrm>
          <a:prstGeom prst="rect">
            <a:avLst/>
          </a:prstGeom>
          <a:solidFill>
            <a:schemeClr val="dk1"/>
          </a:solidFill>
          <a:ln>
            <a:noFill/>
          </a:ln>
        </p:spPr>
        <p:txBody>
          <a:bodyPr anchorCtr="0" anchor="ctr" bIns="91425" lIns="91425" rIns="91425" wrap="square" tIns="91425">
            <a:noAutofit/>
          </a:bodyPr>
          <a:lstStyle/>
          <a:p>
            <a:pPr lvl="0">
              <a:spcBef>
                <a:spcPts val="0"/>
              </a:spcBef>
              <a:buNone/>
            </a:pPr>
            <a:r>
              <a:t/>
            </a:r>
            <a:endParaRPr/>
          </a:p>
        </p:txBody>
      </p:sp>
      <p:cxnSp>
        <p:nvCxnSpPr>
          <p:cNvPr id="61" name="Shape 61"/>
          <p:cNvCxnSpPr/>
          <p:nvPr/>
        </p:nvCxnSpPr>
        <p:spPr>
          <a:xfrm>
            <a:off x="5029675" y="4495500"/>
            <a:ext cx="468300" cy="0"/>
          </a:xfrm>
          <a:prstGeom prst="straightConnector1">
            <a:avLst/>
          </a:prstGeom>
          <a:noFill/>
          <a:ln cap="flat" cmpd="sng" w="19050">
            <a:solidFill>
              <a:schemeClr val="lt1"/>
            </a:solidFill>
            <a:prstDash val="solid"/>
            <a:round/>
            <a:headEnd len="med" w="med" type="none"/>
            <a:tailEnd len="med" w="med" type="none"/>
          </a:ln>
        </p:spPr>
      </p:cxnSp>
      <p:sp>
        <p:nvSpPr>
          <p:cNvPr id="62" name="Shape 62"/>
          <p:cNvSpPr txBox="1"/>
          <p:nvPr>
            <p:ph type="title"/>
          </p:nvPr>
        </p:nvSpPr>
        <p:spPr>
          <a:xfrm>
            <a:off x="265500" y="1151100"/>
            <a:ext cx="4045200" cy="1564500"/>
          </a:xfrm>
          <a:prstGeom prst="rect">
            <a:avLst/>
          </a:prstGeom>
        </p:spPr>
        <p:txBody>
          <a:bodyPr anchorCtr="0" anchor="b" bIns="91425" lIns="91425" rIns="91425" wrap="square" tIns="91425"/>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p:txBody>
      </p:sp>
      <p:sp>
        <p:nvSpPr>
          <p:cNvPr id="63" name="Shape 63"/>
          <p:cNvSpPr txBox="1"/>
          <p:nvPr>
            <p:ph idx="1" type="subTitle"/>
          </p:nvPr>
        </p:nvSpPr>
        <p:spPr>
          <a:xfrm>
            <a:off x="265500" y="2769001"/>
            <a:ext cx="4045200" cy="1269300"/>
          </a:xfrm>
          <a:prstGeom prst="rect">
            <a:avLst/>
          </a:prstGeom>
        </p:spPr>
        <p:txBody>
          <a:bodyPr anchorCtr="0" anchor="t" bIns="91425" lIns="91425" rIns="91425" wrap="square"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64" name="Shape 64"/>
          <p:cNvSpPr txBox="1"/>
          <p:nvPr>
            <p:ph idx="2" type="body"/>
          </p:nvPr>
        </p:nvSpPr>
        <p:spPr>
          <a:xfrm>
            <a:off x="4939500" y="724200"/>
            <a:ext cx="3837000" cy="3695100"/>
          </a:xfrm>
          <a:prstGeom prst="rect">
            <a:avLst/>
          </a:prstGeom>
        </p:spPr>
        <p:txBody>
          <a:bodyPr anchorCtr="0" anchor="ctr" bIns="91425" lIns="91425" rIns="91425" wrap="square" tIns="91425"/>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p:txBody>
      </p:sp>
      <p:sp>
        <p:nvSpPr>
          <p:cNvPr id="65" name="Shape 65"/>
          <p:cNvSpPr txBox="1"/>
          <p:nvPr>
            <p:ph idx="12" type="sldNum"/>
          </p:nvPr>
        </p:nvSpPr>
        <p:spPr>
          <a:xfrm>
            <a:off x="8460431" y="4651190"/>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Caption">
    <p:spTree>
      <p:nvGrpSpPr>
        <p:cNvPr id="66" name="Shape 66"/>
        <p:cNvGrpSpPr/>
        <p:nvPr/>
      </p:nvGrpSpPr>
      <p:grpSpPr>
        <a:xfrm>
          <a:off x="0" y="0"/>
          <a:ext cx="0" cy="0"/>
          <a:chOff x="0" y="0"/>
          <a:chExt cx="0" cy="0"/>
        </a:xfrm>
      </p:grpSpPr>
      <p:sp>
        <p:nvSpPr>
          <p:cNvPr id="67" name="Shape 67"/>
          <p:cNvSpPr txBox="1"/>
          <p:nvPr>
            <p:ph idx="1" type="body"/>
          </p:nvPr>
        </p:nvSpPr>
        <p:spPr>
          <a:xfrm>
            <a:off x="319500" y="4230575"/>
            <a:ext cx="5998800" cy="598800"/>
          </a:xfrm>
          <a:prstGeom prst="rect">
            <a:avLst/>
          </a:prstGeom>
        </p:spPr>
        <p:txBody>
          <a:bodyPr anchorCtr="0" anchor="ctr" bIns="91425" lIns="91425" rIns="91425" wrap="square" tIns="91425"/>
          <a:lstStyle>
            <a:lvl1pPr lvl="0">
              <a:lnSpc>
                <a:spcPct val="100000"/>
              </a:lnSpc>
              <a:spcBef>
                <a:spcPts val="0"/>
              </a:spcBef>
              <a:spcAft>
                <a:spcPts val="0"/>
              </a:spcAft>
              <a:buNone/>
              <a:defRPr/>
            </a:lvl1pPr>
          </a:lstStyle>
          <a:p/>
        </p:txBody>
      </p:sp>
      <p:sp>
        <p:nvSpPr>
          <p:cNvPr id="68" name="Shape 68"/>
          <p:cNvSpPr txBox="1"/>
          <p:nvPr>
            <p:ph idx="12" type="sldNum"/>
          </p:nvPr>
        </p:nvSpPr>
        <p:spPr>
          <a:xfrm>
            <a:off x="8460431" y="4651190"/>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solidFill>
                  <a:schemeClr val="dk2"/>
                </a:solidFill>
              </a:rPr>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Big number">
    <p:bg>
      <p:bgPr>
        <a:solidFill>
          <a:schemeClr val="dk1"/>
        </a:solidFill>
      </p:bgPr>
    </p:bg>
    <p:spTree>
      <p:nvGrpSpPr>
        <p:cNvPr id="69" name="Shape 69"/>
        <p:cNvGrpSpPr/>
        <p:nvPr/>
      </p:nvGrpSpPr>
      <p:grpSpPr>
        <a:xfrm>
          <a:off x="0" y="0"/>
          <a:ext cx="0" cy="0"/>
          <a:chOff x="0" y="0"/>
          <a:chExt cx="0" cy="0"/>
        </a:xfrm>
      </p:grpSpPr>
      <p:grpSp>
        <p:nvGrpSpPr>
          <p:cNvPr id="70" name="Shape 70"/>
          <p:cNvGrpSpPr/>
          <p:nvPr/>
        </p:nvGrpSpPr>
        <p:grpSpPr>
          <a:xfrm>
            <a:off x="6098378" y="5"/>
            <a:ext cx="3045625" cy="2030570"/>
            <a:chOff x="6098378" y="5"/>
            <a:chExt cx="3045625" cy="2030570"/>
          </a:xfrm>
        </p:grpSpPr>
        <p:sp>
          <p:nvSpPr>
            <p:cNvPr id="71" name="Shape 71"/>
            <p:cNvSpPr/>
            <p:nvPr/>
          </p:nvSpPr>
          <p:spPr>
            <a:xfrm>
              <a:off x="8128803" y="16"/>
              <a:ext cx="1015200" cy="1015200"/>
            </a:xfrm>
            <a:prstGeom prst="rect">
              <a:avLst/>
            </a:prstGeom>
            <a:solidFill>
              <a:schemeClr val="accent1"/>
            </a:solidFill>
            <a:ln>
              <a:noFill/>
            </a:ln>
          </p:spPr>
          <p:txBody>
            <a:bodyPr anchorCtr="0" anchor="ctr" bIns="91425" lIns="91425" rIns="91425" wrap="square" tIns="91425">
              <a:noAutofit/>
            </a:bodyPr>
            <a:lstStyle/>
            <a:p>
              <a:pPr lvl="0">
                <a:spcBef>
                  <a:spcPts val="0"/>
                </a:spcBef>
                <a:buNone/>
              </a:pPr>
              <a:r>
                <a:t/>
              </a:r>
              <a:endParaRPr/>
            </a:p>
          </p:txBody>
        </p:sp>
        <p:sp>
          <p:nvSpPr>
            <p:cNvPr id="72" name="Shape 72"/>
            <p:cNvSpPr/>
            <p:nvPr/>
          </p:nvSpPr>
          <p:spPr>
            <a:xfrm flipH="1">
              <a:off x="7113463" y="5"/>
              <a:ext cx="1015200" cy="1015200"/>
            </a:xfrm>
            <a:prstGeom prst="rtTriangle">
              <a:avLst/>
            </a:prstGeom>
            <a:solidFill>
              <a:schemeClr val="accent2"/>
            </a:solidFill>
            <a:ln>
              <a:noFill/>
            </a:ln>
          </p:spPr>
          <p:txBody>
            <a:bodyPr anchorCtr="0" anchor="ctr" bIns="91425" lIns="91425" rIns="91425" wrap="square" tIns="91425">
              <a:noAutofit/>
            </a:bodyPr>
            <a:lstStyle/>
            <a:p>
              <a:pPr lvl="0">
                <a:spcBef>
                  <a:spcPts val="0"/>
                </a:spcBef>
                <a:buNone/>
              </a:pPr>
              <a:r>
                <a:t/>
              </a:r>
              <a:endParaRPr/>
            </a:p>
          </p:txBody>
        </p:sp>
        <p:sp>
          <p:nvSpPr>
            <p:cNvPr id="73" name="Shape 73"/>
            <p:cNvSpPr/>
            <p:nvPr/>
          </p:nvSpPr>
          <p:spPr>
            <a:xfrm flipH="1" rot="10800000">
              <a:off x="7113588" y="107"/>
              <a:ext cx="1015200" cy="1015200"/>
            </a:xfrm>
            <a:prstGeom prst="rtTriangle">
              <a:avLst/>
            </a:prstGeom>
            <a:solidFill>
              <a:schemeClr val="accent6"/>
            </a:solidFill>
            <a:ln>
              <a:noFill/>
            </a:ln>
          </p:spPr>
          <p:txBody>
            <a:bodyPr anchorCtr="0" anchor="ctr" bIns="91425" lIns="91425" rIns="91425" wrap="square" tIns="91425">
              <a:noAutofit/>
            </a:bodyPr>
            <a:lstStyle/>
            <a:p>
              <a:pPr lvl="0">
                <a:spcBef>
                  <a:spcPts val="0"/>
                </a:spcBef>
                <a:buNone/>
              </a:pPr>
              <a:r>
                <a:t/>
              </a:r>
              <a:endParaRPr/>
            </a:p>
          </p:txBody>
        </p:sp>
        <p:sp>
          <p:nvSpPr>
            <p:cNvPr id="74" name="Shape 74"/>
            <p:cNvSpPr/>
            <p:nvPr/>
          </p:nvSpPr>
          <p:spPr>
            <a:xfrm rot="10800000">
              <a:off x="6098378" y="97"/>
              <a:ext cx="1015200" cy="1015200"/>
            </a:xfrm>
            <a:prstGeom prst="rtTriangle">
              <a:avLst/>
            </a:prstGeom>
            <a:solidFill>
              <a:schemeClr val="accent1"/>
            </a:solidFill>
            <a:ln>
              <a:noFill/>
            </a:ln>
          </p:spPr>
          <p:txBody>
            <a:bodyPr anchorCtr="0" anchor="ctr" bIns="91425" lIns="91425" rIns="91425" wrap="square" tIns="91425">
              <a:noAutofit/>
            </a:bodyPr>
            <a:lstStyle/>
            <a:p>
              <a:pPr lvl="0">
                <a:spcBef>
                  <a:spcPts val="0"/>
                </a:spcBef>
                <a:buNone/>
              </a:pPr>
              <a:r>
                <a:t/>
              </a:r>
              <a:endParaRPr/>
            </a:p>
          </p:txBody>
        </p:sp>
        <p:sp>
          <p:nvSpPr>
            <p:cNvPr id="75" name="Shape 75"/>
            <p:cNvSpPr/>
            <p:nvPr/>
          </p:nvSpPr>
          <p:spPr>
            <a:xfrm rot="10800000">
              <a:off x="8128789" y="1015375"/>
              <a:ext cx="1015200" cy="1015200"/>
            </a:xfrm>
            <a:prstGeom prst="rtTriangle">
              <a:avLst/>
            </a:prstGeom>
            <a:solidFill>
              <a:schemeClr val="accent6"/>
            </a:solidFill>
            <a:ln>
              <a:noFill/>
            </a:ln>
          </p:spPr>
          <p:txBody>
            <a:bodyPr anchorCtr="0" anchor="ctr" bIns="91425" lIns="91425" rIns="91425" wrap="square" tIns="91425">
              <a:noAutofit/>
            </a:bodyPr>
            <a:lstStyle/>
            <a:p>
              <a:pPr lvl="0">
                <a:spcBef>
                  <a:spcPts val="0"/>
                </a:spcBef>
                <a:buNone/>
              </a:pPr>
              <a:r>
                <a:t/>
              </a:r>
              <a:endParaRPr/>
            </a:p>
          </p:txBody>
        </p:sp>
      </p:grpSp>
      <p:sp>
        <p:nvSpPr>
          <p:cNvPr id="76" name="Shape 76"/>
          <p:cNvSpPr txBox="1"/>
          <p:nvPr>
            <p:ph type="title"/>
          </p:nvPr>
        </p:nvSpPr>
        <p:spPr>
          <a:xfrm>
            <a:off x="311700" y="1256050"/>
            <a:ext cx="8520600" cy="2030700"/>
          </a:xfrm>
          <a:prstGeom prst="rect">
            <a:avLst/>
          </a:prstGeom>
        </p:spPr>
        <p:txBody>
          <a:bodyPr anchorCtr="0" anchor="b" bIns="91425" lIns="91425" rIns="91425" wrap="square" tIns="91425"/>
          <a:lstStyle>
            <a:lvl1pPr lvl="0" algn="ctr">
              <a:spcBef>
                <a:spcPts val="0"/>
              </a:spcBef>
              <a:buClr>
                <a:schemeClr val="lt1"/>
              </a:buClr>
              <a:buSzPct val="100000"/>
              <a:defRPr sz="12000">
                <a:solidFill>
                  <a:schemeClr val="lt1"/>
                </a:solidFill>
              </a:defRPr>
            </a:lvl1pPr>
            <a:lvl2pPr lvl="1" algn="ctr">
              <a:spcBef>
                <a:spcPts val="0"/>
              </a:spcBef>
              <a:buClr>
                <a:schemeClr val="lt1"/>
              </a:buClr>
              <a:buSzPct val="100000"/>
              <a:defRPr sz="12000">
                <a:solidFill>
                  <a:schemeClr val="lt1"/>
                </a:solidFill>
              </a:defRPr>
            </a:lvl2pPr>
            <a:lvl3pPr lvl="2" algn="ctr">
              <a:spcBef>
                <a:spcPts val="0"/>
              </a:spcBef>
              <a:buClr>
                <a:schemeClr val="lt1"/>
              </a:buClr>
              <a:buSzPct val="100000"/>
              <a:defRPr sz="12000">
                <a:solidFill>
                  <a:schemeClr val="lt1"/>
                </a:solidFill>
              </a:defRPr>
            </a:lvl3pPr>
            <a:lvl4pPr lvl="3" algn="ctr">
              <a:spcBef>
                <a:spcPts val="0"/>
              </a:spcBef>
              <a:buClr>
                <a:schemeClr val="lt1"/>
              </a:buClr>
              <a:buSzPct val="100000"/>
              <a:defRPr sz="12000">
                <a:solidFill>
                  <a:schemeClr val="lt1"/>
                </a:solidFill>
              </a:defRPr>
            </a:lvl4pPr>
            <a:lvl5pPr lvl="4" algn="ctr">
              <a:spcBef>
                <a:spcPts val="0"/>
              </a:spcBef>
              <a:buClr>
                <a:schemeClr val="lt1"/>
              </a:buClr>
              <a:buSzPct val="100000"/>
              <a:defRPr sz="12000">
                <a:solidFill>
                  <a:schemeClr val="lt1"/>
                </a:solidFill>
              </a:defRPr>
            </a:lvl5pPr>
            <a:lvl6pPr lvl="5" algn="ctr">
              <a:spcBef>
                <a:spcPts val="0"/>
              </a:spcBef>
              <a:buClr>
                <a:schemeClr val="lt1"/>
              </a:buClr>
              <a:buSzPct val="100000"/>
              <a:defRPr sz="12000">
                <a:solidFill>
                  <a:schemeClr val="lt1"/>
                </a:solidFill>
              </a:defRPr>
            </a:lvl6pPr>
            <a:lvl7pPr lvl="6" algn="ctr">
              <a:spcBef>
                <a:spcPts val="0"/>
              </a:spcBef>
              <a:buClr>
                <a:schemeClr val="lt1"/>
              </a:buClr>
              <a:buSzPct val="100000"/>
              <a:defRPr sz="12000">
                <a:solidFill>
                  <a:schemeClr val="lt1"/>
                </a:solidFill>
              </a:defRPr>
            </a:lvl7pPr>
            <a:lvl8pPr lvl="7" algn="ctr">
              <a:spcBef>
                <a:spcPts val="0"/>
              </a:spcBef>
              <a:buClr>
                <a:schemeClr val="lt1"/>
              </a:buClr>
              <a:buSzPct val="100000"/>
              <a:defRPr sz="12000">
                <a:solidFill>
                  <a:schemeClr val="lt1"/>
                </a:solidFill>
              </a:defRPr>
            </a:lvl8pPr>
            <a:lvl9pPr lvl="8" algn="ctr">
              <a:spcBef>
                <a:spcPts val="0"/>
              </a:spcBef>
              <a:buClr>
                <a:schemeClr val="lt1"/>
              </a:buClr>
              <a:buSzPct val="100000"/>
              <a:defRPr sz="12000">
                <a:solidFill>
                  <a:schemeClr val="lt1"/>
                </a:solidFill>
              </a:defRPr>
            </a:lvl9pPr>
          </a:lstStyle>
          <a:p/>
        </p:txBody>
      </p:sp>
      <p:sp>
        <p:nvSpPr>
          <p:cNvPr id="77" name="Shape 77"/>
          <p:cNvSpPr txBox="1"/>
          <p:nvPr>
            <p:ph idx="1" type="body"/>
          </p:nvPr>
        </p:nvSpPr>
        <p:spPr>
          <a:xfrm>
            <a:off x="311700" y="3369225"/>
            <a:ext cx="8520600" cy="1281900"/>
          </a:xfrm>
          <a:prstGeom prst="rect">
            <a:avLst/>
          </a:prstGeom>
        </p:spPr>
        <p:txBody>
          <a:bodyPr anchorCtr="0" anchor="t" bIns="91425" lIns="91425" rIns="91425" wrap="square" tIns="91425"/>
          <a:lstStyle>
            <a:lvl1pPr lvl="0" algn="ctr">
              <a:spcBef>
                <a:spcPts val="0"/>
              </a:spcBef>
              <a:buClr>
                <a:schemeClr val="lt1"/>
              </a:buClr>
              <a:defRPr>
                <a:solidFill>
                  <a:schemeClr val="lt1"/>
                </a:solidFill>
              </a:defRPr>
            </a:lvl1pPr>
            <a:lvl2pPr lvl="1" algn="ctr">
              <a:spcBef>
                <a:spcPts val="0"/>
              </a:spcBef>
              <a:buClr>
                <a:schemeClr val="lt1"/>
              </a:buClr>
              <a:defRPr>
                <a:solidFill>
                  <a:schemeClr val="lt1"/>
                </a:solidFill>
              </a:defRPr>
            </a:lvl2pPr>
            <a:lvl3pPr lvl="2" algn="ctr">
              <a:spcBef>
                <a:spcPts val="0"/>
              </a:spcBef>
              <a:buClr>
                <a:schemeClr val="lt1"/>
              </a:buClr>
              <a:defRPr>
                <a:solidFill>
                  <a:schemeClr val="lt1"/>
                </a:solidFill>
              </a:defRPr>
            </a:lvl3pPr>
            <a:lvl4pPr lvl="3" algn="ctr">
              <a:spcBef>
                <a:spcPts val="0"/>
              </a:spcBef>
              <a:buClr>
                <a:schemeClr val="lt1"/>
              </a:buClr>
              <a:defRPr>
                <a:solidFill>
                  <a:schemeClr val="lt1"/>
                </a:solidFill>
              </a:defRPr>
            </a:lvl4pPr>
            <a:lvl5pPr lvl="4" algn="ctr">
              <a:spcBef>
                <a:spcPts val="0"/>
              </a:spcBef>
              <a:buClr>
                <a:schemeClr val="lt1"/>
              </a:buClr>
              <a:defRPr>
                <a:solidFill>
                  <a:schemeClr val="lt1"/>
                </a:solidFill>
              </a:defRPr>
            </a:lvl5pPr>
            <a:lvl6pPr lvl="5" algn="ctr">
              <a:spcBef>
                <a:spcPts val="0"/>
              </a:spcBef>
              <a:buClr>
                <a:schemeClr val="lt1"/>
              </a:buClr>
              <a:defRPr>
                <a:solidFill>
                  <a:schemeClr val="lt1"/>
                </a:solidFill>
              </a:defRPr>
            </a:lvl6pPr>
            <a:lvl7pPr lvl="6" algn="ctr">
              <a:spcBef>
                <a:spcPts val="0"/>
              </a:spcBef>
              <a:buClr>
                <a:schemeClr val="lt1"/>
              </a:buClr>
              <a:defRPr>
                <a:solidFill>
                  <a:schemeClr val="lt1"/>
                </a:solidFill>
              </a:defRPr>
            </a:lvl7pPr>
            <a:lvl8pPr lvl="7" algn="ctr">
              <a:spcBef>
                <a:spcPts val="0"/>
              </a:spcBef>
              <a:buClr>
                <a:schemeClr val="lt1"/>
              </a:buClr>
              <a:defRPr>
                <a:solidFill>
                  <a:schemeClr val="lt1"/>
                </a:solidFill>
              </a:defRPr>
            </a:lvl8pPr>
            <a:lvl9pPr lvl="8" algn="ctr">
              <a:spcBef>
                <a:spcPts val="0"/>
              </a:spcBef>
              <a:buClr>
                <a:schemeClr val="lt1"/>
              </a:buClr>
              <a:defRPr>
                <a:solidFill>
                  <a:schemeClr val="lt1"/>
                </a:solidFill>
              </a:defRPr>
            </a:lvl9pPr>
          </a:lstStyle>
          <a:p/>
        </p:txBody>
      </p:sp>
      <p:sp>
        <p:nvSpPr>
          <p:cNvPr id="78" name="Shape 78"/>
          <p:cNvSpPr txBox="1"/>
          <p:nvPr>
            <p:ph idx="12" type="sldNum"/>
          </p:nvPr>
        </p:nvSpPr>
        <p:spPr>
          <a:xfrm>
            <a:off x="8460431" y="4651190"/>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type="blank">
  <p:cSld name="Blank">
    <p:spTree>
      <p:nvGrpSpPr>
        <p:cNvPr id="79" name="Shape 79"/>
        <p:cNvGrpSpPr/>
        <p:nvPr/>
      </p:nvGrpSpPr>
      <p:grpSpPr>
        <a:xfrm>
          <a:off x="0" y="0"/>
          <a:ext cx="0" cy="0"/>
          <a:chOff x="0" y="0"/>
          <a:chExt cx="0" cy="0"/>
        </a:xfrm>
      </p:grpSpPr>
      <p:sp>
        <p:nvSpPr>
          <p:cNvPr id="80" name="Shape 80"/>
          <p:cNvSpPr txBox="1"/>
          <p:nvPr>
            <p:ph idx="12" type="sldNum"/>
          </p:nvPr>
        </p:nvSpPr>
        <p:spPr>
          <a:xfrm>
            <a:off x="8460431" y="4651190"/>
            <a:ext cx="548700" cy="393600"/>
          </a:xfrm>
          <a:prstGeom prst="rect">
            <a:avLst/>
          </a:prstGeom>
        </p:spPr>
        <p:txBody>
          <a:bodyPr anchorCtr="0" anchor="ctr" bIns="91425" lIns="91425" rIns="91425" wrap="square" tIns="91425">
            <a:noAutofit/>
          </a:bodyPr>
          <a:lstStyle/>
          <a:p>
            <a:pPr lvl="0">
              <a:spcBef>
                <a:spcPts val="0"/>
              </a:spcBef>
              <a:buNone/>
            </a:pPr>
            <a:fld id="{00000000-1234-1234-1234-123412341234}" type="slidenum">
              <a:rPr lang="en">
                <a:solidFill>
                  <a:schemeClr val="dk2"/>
                </a:solidFill>
              </a:rPr>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geometric">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10000"/>
            <a:ext cx="8520600" cy="607800"/>
          </a:xfrm>
          <a:prstGeom prst="rect">
            <a:avLst/>
          </a:prstGeom>
          <a:noFill/>
          <a:ln>
            <a:noFill/>
          </a:ln>
        </p:spPr>
        <p:txBody>
          <a:bodyPr anchorCtr="0" anchor="t" bIns="91425" lIns="91425" rIns="91425" wrap="square" tIns="91425"/>
          <a:lstStyle>
            <a:lvl1pPr lvl="0">
              <a:spcBef>
                <a:spcPts val="0"/>
              </a:spcBef>
              <a:buClr>
                <a:schemeClr val="dk1"/>
              </a:buClr>
              <a:buSzPct val="100000"/>
              <a:buFont typeface="Roboto"/>
              <a:buNone/>
              <a:defRPr sz="3000">
                <a:solidFill>
                  <a:schemeClr val="dk1"/>
                </a:solidFill>
                <a:latin typeface="Roboto"/>
                <a:ea typeface="Roboto"/>
                <a:cs typeface="Roboto"/>
                <a:sym typeface="Roboto"/>
              </a:defRPr>
            </a:lvl1pPr>
            <a:lvl2pPr lvl="1">
              <a:spcBef>
                <a:spcPts val="0"/>
              </a:spcBef>
              <a:buClr>
                <a:schemeClr val="dk1"/>
              </a:buClr>
              <a:buSzPct val="100000"/>
              <a:buFont typeface="Roboto"/>
              <a:buNone/>
              <a:defRPr sz="3000">
                <a:solidFill>
                  <a:schemeClr val="dk1"/>
                </a:solidFill>
                <a:latin typeface="Roboto"/>
                <a:ea typeface="Roboto"/>
                <a:cs typeface="Roboto"/>
                <a:sym typeface="Roboto"/>
              </a:defRPr>
            </a:lvl2pPr>
            <a:lvl3pPr lvl="2">
              <a:spcBef>
                <a:spcPts val="0"/>
              </a:spcBef>
              <a:buClr>
                <a:schemeClr val="dk1"/>
              </a:buClr>
              <a:buSzPct val="100000"/>
              <a:buFont typeface="Roboto"/>
              <a:buNone/>
              <a:defRPr sz="3000">
                <a:solidFill>
                  <a:schemeClr val="dk1"/>
                </a:solidFill>
                <a:latin typeface="Roboto"/>
                <a:ea typeface="Roboto"/>
                <a:cs typeface="Roboto"/>
                <a:sym typeface="Roboto"/>
              </a:defRPr>
            </a:lvl3pPr>
            <a:lvl4pPr lvl="3">
              <a:spcBef>
                <a:spcPts val="0"/>
              </a:spcBef>
              <a:buClr>
                <a:schemeClr val="dk1"/>
              </a:buClr>
              <a:buSzPct val="100000"/>
              <a:buFont typeface="Roboto"/>
              <a:buNone/>
              <a:defRPr sz="3000">
                <a:solidFill>
                  <a:schemeClr val="dk1"/>
                </a:solidFill>
                <a:latin typeface="Roboto"/>
                <a:ea typeface="Roboto"/>
                <a:cs typeface="Roboto"/>
                <a:sym typeface="Roboto"/>
              </a:defRPr>
            </a:lvl4pPr>
            <a:lvl5pPr lvl="4">
              <a:spcBef>
                <a:spcPts val="0"/>
              </a:spcBef>
              <a:buClr>
                <a:schemeClr val="dk1"/>
              </a:buClr>
              <a:buSzPct val="100000"/>
              <a:buFont typeface="Roboto"/>
              <a:buNone/>
              <a:defRPr sz="3000">
                <a:solidFill>
                  <a:schemeClr val="dk1"/>
                </a:solidFill>
                <a:latin typeface="Roboto"/>
                <a:ea typeface="Roboto"/>
                <a:cs typeface="Roboto"/>
                <a:sym typeface="Roboto"/>
              </a:defRPr>
            </a:lvl5pPr>
            <a:lvl6pPr lvl="5">
              <a:spcBef>
                <a:spcPts val="0"/>
              </a:spcBef>
              <a:buClr>
                <a:schemeClr val="dk1"/>
              </a:buClr>
              <a:buSzPct val="100000"/>
              <a:buFont typeface="Roboto"/>
              <a:buNone/>
              <a:defRPr sz="3000">
                <a:solidFill>
                  <a:schemeClr val="dk1"/>
                </a:solidFill>
                <a:latin typeface="Roboto"/>
                <a:ea typeface="Roboto"/>
                <a:cs typeface="Roboto"/>
                <a:sym typeface="Roboto"/>
              </a:defRPr>
            </a:lvl6pPr>
            <a:lvl7pPr lvl="6">
              <a:spcBef>
                <a:spcPts val="0"/>
              </a:spcBef>
              <a:buClr>
                <a:schemeClr val="dk1"/>
              </a:buClr>
              <a:buSzPct val="100000"/>
              <a:buFont typeface="Roboto"/>
              <a:buNone/>
              <a:defRPr sz="3000">
                <a:solidFill>
                  <a:schemeClr val="dk1"/>
                </a:solidFill>
                <a:latin typeface="Roboto"/>
                <a:ea typeface="Roboto"/>
                <a:cs typeface="Roboto"/>
                <a:sym typeface="Roboto"/>
              </a:defRPr>
            </a:lvl7pPr>
            <a:lvl8pPr lvl="7">
              <a:spcBef>
                <a:spcPts val="0"/>
              </a:spcBef>
              <a:buClr>
                <a:schemeClr val="dk1"/>
              </a:buClr>
              <a:buSzPct val="100000"/>
              <a:buFont typeface="Roboto"/>
              <a:buNone/>
              <a:defRPr sz="3000">
                <a:solidFill>
                  <a:schemeClr val="dk1"/>
                </a:solidFill>
                <a:latin typeface="Roboto"/>
                <a:ea typeface="Roboto"/>
                <a:cs typeface="Roboto"/>
                <a:sym typeface="Roboto"/>
              </a:defRPr>
            </a:lvl8pPr>
            <a:lvl9pPr lvl="8">
              <a:spcBef>
                <a:spcPts val="0"/>
              </a:spcBef>
              <a:buClr>
                <a:schemeClr val="dk1"/>
              </a:buClr>
              <a:buSzPct val="100000"/>
              <a:buFont typeface="Roboto"/>
              <a:buNone/>
              <a:defRPr sz="3000">
                <a:solidFill>
                  <a:schemeClr val="dk1"/>
                </a:solidFill>
                <a:latin typeface="Roboto"/>
                <a:ea typeface="Roboto"/>
                <a:cs typeface="Roboto"/>
                <a:sym typeface="Roboto"/>
              </a:defRPr>
            </a:lvl9pPr>
          </a:lstStyle>
          <a:p/>
        </p:txBody>
      </p:sp>
      <p:sp>
        <p:nvSpPr>
          <p:cNvPr id="7" name="Shape 7"/>
          <p:cNvSpPr txBox="1"/>
          <p:nvPr>
            <p:ph idx="1" type="body"/>
          </p:nvPr>
        </p:nvSpPr>
        <p:spPr>
          <a:xfrm>
            <a:off x="311700" y="1229875"/>
            <a:ext cx="8520600" cy="3339000"/>
          </a:xfrm>
          <a:prstGeom prst="rect">
            <a:avLst/>
          </a:prstGeom>
          <a:noFill/>
          <a:ln>
            <a:noFill/>
          </a:ln>
        </p:spPr>
        <p:txBody>
          <a:bodyPr anchorCtr="0" anchor="t" bIns="91425" lIns="91425" rIns="91425" wrap="square" tIns="91425"/>
          <a:lstStyle>
            <a:lvl1pPr lvl="0">
              <a:lnSpc>
                <a:spcPct val="115000"/>
              </a:lnSpc>
              <a:spcBef>
                <a:spcPts val="0"/>
              </a:spcBef>
              <a:spcAft>
                <a:spcPts val="1600"/>
              </a:spcAft>
              <a:buClr>
                <a:schemeClr val="dk2"/>
              </a:buClr>
              <a:buSzPct val="100000"/>
              <a:buFont typeface="Roboto"/>
              <a:buChar char="●"/>
              <a:defRPr sz="1800">
                <a:solidFill>
                  <a:schemeClr val="dk2"/>
                </a:solidFill>
                <a:latin typeface="Roboto"/>
                <a:ea typeface="Roboto"/>
                <a:cs typeface="Roboto"/>
                <a:sym typeface="Roboto"/>
              </a:defRPr>
            </a:lvl1pPr>
            <a:lvl2pPr lvl="1">
              <a:lnSpc>
                <a:spcPct val="115000"/>
              </a:lnSpc>
              <a:spcBef>
                <a:spcPts val="0"/>
              </a:spcBef>
              <a:spcAft>
                <a:spcPts val="1600"/>
              </a:spcAft>
              <a:buClr>
                <a:schemeClr val="dk2"/>
              </a:buClr>
              <a:buFont typeface="Roboto"/>
              <a:buChar char="○"/>
              <a:defRPr>
                <a:solidFill>
                  <a:schemeClr val="dk2"/>
                </a:solidFill>
                <a:latin typeface="Roboto"/>
                <a:ea typeface="Roboto"/>
                <a:cs typeface="Roboto"/>
                <a:sym typeface="Roboto"/>
              </a:defRPr>
            </a:lvl2pPr>
            <a:lvl3pPr lvl="2">
              <a:lnSpc>
                <a:spcPct val="115000"/>
              </a:lnSpc>
              <a:spcBef>
                <a:spcPts val="0"/>
              </a:spcBef>
              <a:spcAft>
                <a:spcPts val="1600"/>
              </a:spcAft>
              <a:buClr>
                <a:schemeClr val="dk2"/>
              </a:buClr>
              <a:buFont typeface="Roboto"/>
              <a:buChar char="■"/>
              <a:defRPr>
                <a:solidFill>
                  <a:schemeClr val="dk2"/>
                </a:solidFill>
                <a:latin typeface="Roboto"/>
                <a:ea typeface="Roboto"/>
                <a:cs typeface="Roboto"/>
                <a:sym typeface="Roboto"/>
              </a:defRPr>
            </a:lvl3pPr>
            <a:lvl4pPr lvl="3">
              <a:lnSpc>
                <a:spcPct val="115000"/>
              </a:lnSpc>
              <a:spcBef>
                <a:spcPts val="0"/>
              </a:spcBef>
              <a:spcAft>
                <a:spcPts val="1600"/>
              </a:spcAft>
              <a:buClr>
                <a:schemeClr val="dk2"/>
              </a:buClr>
              <a:buFont typeface="Roboto"/>
              <a:buChar char="●"/>
              <a:defRPr>
                <a:solidFill>
                  <a:schemeClr val="dk2"/>
                </a:solidFill>
                <a:latin typeface="Roboto"/>
                <a:ea typeface="Roboto"/>
                <a:cs typeface="Roboto"/>
                <a:sym typeface="Roboto"/>
              </a:defRPr>
            </a:lvl4pPr>
            <a:lvl5pPr lvl="4">
              <a:lnSpc>
                <a:spcPct val="115000"/>
              </a:lnSpc>
              <a:spcBef>
                <a:spcPts val="0"/>
              </a:spcBef>
              <a:spcAft>
                <a:spcPts val="1600"/>
              </a:spcAft>
              <a:buClr>
                <a:schemeClr val="dk2"/>
              </a:buClr>
              <a:buFont typeface="Roboto"/>
              <a:buChar char="○"/>
              <a:defRPr>
                <a:solidFill>
                  <a:schemeClr val="dk2"/>
                </a:solidFill>
                <a:latin typeface="Roboto"/>
                <a:ea typeface="Roboto"/>
                <a:cs typeface="Roboto"/>
                <a:sym typeface="Roboto"/>
              </a:defRPr>
            </a:lvl5pPr>
            <a:lvl6pPr lvl="5">
              <a:lnSpc>
                <a:spcPct val="115000"/>
              </a:lnSpc>
              <a:spcBef>
                <a:spcPts val="0"/>
              </a:spcBef>
              <a:spcAft>
                <a:spcPts val="1600"/>
              </a:spcAft>
              <a:buClr>
                <a:schemeClr val="dk2"/>
              </a:buClr>
              <a:buFont typeface="Roboto"/>
              <a:buChar char="■"/>
              <a:defRPr>
                <a:solidFill>
                  <a:schemeClr val="dk2"/>
                </a:solidFill>
                <a:latin typeface="Roboto"/>
                <a:ea typeface="Roboto"/>
                <a:cs typeface="Roboto"/>
                <a:sym typeface="Roboto"/>
              </a:defRPr>
            </a:lvl6pPr>
            <a:lvl7pPr lvl="6">
              <a:lnSpc>
                <a:spcPct val="115000"/>
              </a:lnSpc>
              <a:spcBef>
                <a:spcPts val="0"/>
              </a:spcBef>
              <a:spcAft>
                <a:spcPts val="1600"/>
              </a:spcAft>
              <a:buClr>
                <a:schemeClr val="dk2"/>
              </a:buClr>
              <a:buFont typeface="Roboto"/>
              <a:buChar char="●"/>
              <a:defRPr>
                <a:solidFill>
                  <a:schemeClr val="dk2"/>
                </a:solidFill>
                <a:latin typeface="Roboto"/>
                <a:ea typeface="Roboto"/>
                <a:cs typeface="Roboto"/>
                <a:sym typeface="Roboto"/>
              </a:defRPr>
            </a:lvl7pPr>
            <a:lvl8pPr lvl="7">
              <a:lnSpc>
                <a:spcPct val="115000"/>
              </a:lnSpc>
              <a:spcBef>
                <a:spcPts val="0"/>
              </a:spcBef>
              <a:spcAft>
                <a:spcPts val="1600"/>
              </a:spcAft>
              <a:buClr>
                <a:schemeClr val="dk2"/>
              </a:buClr>
              <a:buFont typeface="Roboto"/>
              <a:buChar char="○"/>
              <a:defRPr>
                <a:solidFill>
                  <a:schemeClr val="dk2"/>
                </a:solidFill>
                <a:latin typeface="Roboto"/>
                <a:ea typeface="Roboto"/>
                <a:cs typeface="Roboto"/>
                <a:sym typeface="Roboto"/>
              </a:defRPr>
            </a:lvl8pPr>
            <a:lvl9pPr lvl="8">
              <a:lnSpc>
                <a:spcPct val="115000"/>
              </a:lnSpc>
              <a:spcBef>
                <a:spcPts val="0"/>
              </a:spcBef>
              <a:spcAft>
                <a:spcPts val="1600"/>
              </a:spcAft>
              <a:buClr>
                <a:schemeClr val="dk2"/>
              </a:buClr>
              <a:buFont typeface="Roboto"/>
              <a:buChar char="■"/>
              <a:defRPr>
                <a:solidFill>
                  <a:schemeClr val="dk2"/>
                </a:solidFill>
                <a:latin typeface="Roboto"/>
                <a:ea typeface="Roboto"/>
                <a:cs typeface="Roboto"/>
                <a:sym typeface="Roboto"/>
              </a:defRPr>
            </a:lvl9pPr>
          </a:lstStyle>
          <a:p/>
        </p:txBody>
      </p:sp>
      <p:sp>
        <p:nvSpPr>
          <p:cNvPr id="8" name="Shape 8"/>
          <p:cNvSpPr txBox="1"/>
          <p:nvPr>
            <p:ph idx="12" type="sldNum"/>
          </p:nvPr>
        </p:nvSpPr>
        <p:spPr>
          <a:xfrm>
            <a:off x="8460431" y="4651190"/>
            <a:ext cx="548700" cy="393600"/>
          </a:xfrm>
          <a:prstGeom prst="rect">
            <a:avLst/>
          </a:prstGeom>
          <a:noFill/>
          <a:ln>
            <a:noFill/>
          </a:ln>
        </p:spPr>
        <p:txBody>
          <a:bodyPr anchorCtr="0" anchor="ctr" bIns="91425" lIns="91425" rIns="91425" wrap="square" tIns="91425">
            <a:noAutofit/>
          </a:bodyPr>
          <a:lstStyle/>
          <a:p>
            <a:pPr lvl="0" algn="r">
              <a:spcBef>
                <a:spcPts val="0"/>
              </a:spcBef>
              <a:buNone/>
            </a:pPr>
            <a:fld id="{00000000-1234-1234-1234-123412341234}" type="slidenum">
              <a:rPr lang="en" sz="1000">
                <a:solidFill>
                  <a:schemeClr val="lt1"/>
                </a:solidFill>
                <a:latin typeface="Roboto"/>
                <a:ea typeface="Roboto"/>
                <a:cs typeface="Roboto"/>
                <a:sym typeface="Roboto"/>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3.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www.life-worldwide.org/fungal-diseases/rhizopus-arrhizus" TargetMode="External"/><Relationship Id="rId4" Type="http://schemas.openxmlformats.org/officeDocument/2006/relationships/hyperlink" Target="https://www.ncbi.nlm.nih.gov/pmc/articles/PMC1360277/" TargetMode="External"/></Relationships>
</file>

<file path=ppt/slides/_rels/slide17.xml.rels><?xml version="1.0" encoding="UTF-8" standalone="yes"?><Relationships xmlns="http://schemas.openxmlformats.org/package/2006/relationships"><Relationship Id="rId11" Type="http://schemas.openxmlformats.org/officeDocument/2006/relationships/hyperlink" Target="https://www.cdc.gov/fungal/diseases/aspergillosis/causes.html" TargetMode="External"/><Relationship Id="rId10" Type="http://schemas.openxmlformats.org/officeDocument/2006/relationships/hyperlink" Target="https://www.cdc.gov/fungal/diseases/aspergillosis/definition.html" TargetMode="External"/><Relationship Id="rId13" Type="http://schemas.openxmlformats.org/officeDocument/2006/relationships/hyperlink" Target="http://go.galegroup.com/ps/i.do?p=HRCA&amp;sw=w&amp;u=txshracd2623&amp;v=2.1&amp;it=r&amp;id=GALE%7CCT2606970853&amp;asid=de3062f27f1cd2f23512b0cbb16a08f2" TargetMode="External"/><Relationship Id="rId12" Type="http://schemas.openxmlformats.org/officeDocument/2006/relationships/hyperlink" Target="https://www.cdc.gov/fungal/diseases/aspergillosis/causes.html" TargetMode="External"/><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hyperlink" Target="http://www.easybib.com/cite/results?source=website&amp;provider=&amp;cite-style=mla8&amp;query=https%3A%2F%2Femedicine.medscape.com%2Farticle%2F224628-overview" TargetMode="External"/><Relationship Id="rId4" Type="http://schemas.openxmlformats.org/officeDocument/2006/relationships/hyperlink" Target="https://emedicine.medscape.com/article/224628-overview" TargetMode="External"/><Relationship Id="rId9" Type="http://schemas.openxmlformats.org/officeDocument/2006/relationships/hyperlink" Target="https://mycology.adelaide.edu.au/descriptions/hyphomycetes/sporothrix/" TargetMode="External"/><Relationship Id="rId5" Type="http://schemas.openxmlformats.org/officeDocument/2006/relationships/hyperlink" Target="http://www.easybib.com/cite/results?source=website&amp;provider=&amp;cite-style=mla8&amp;query=http%3A%2F%2Fbotit.botany.wisc.edu%2Ftoms_fungi%2Fjan2001.html" TargetMode="External"/><Relationship Id="rId6" Type="http://schemas.openxmlformats.org/officeDocument/2006/relationships/hyperlink" Target="http://botit.botany.wisc.edu/toms_fungi/jan2001.html" TargetMode="External"/><Relationship Id="rId7" Type="http://schemas.openxmlformats.org/officeDocument/2006/relationships/hyperlink" Target="https://www.cdc.gov/fungal/diseases/sporotrichosis/index.html" TargetMode="External"/><Relationship Id="rId8" Type="http://schemas.openxmlformats.org/officeDocument/2006/relationships/hyperlink" Target="https://www.cdc.gov/fungal/diseases/sporotrichosis/index.html"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http://emedicine.medscape.com/article/215978-overview" TargetMode="External"/><Relationship Id="rId4" Type="http://schemas.openxmlformats.org/officeDocument/2006/relationships/hyperlink" Target="http://www.mayoclinic.org/diseases-conditions/valley-fever/basics/risk-factors/con-20027390"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4" name="Shape 84"/>
        <p:cNvGrpSpPr/>
        <p:nvPr/>
      </p:nvGrpSpPr>
      <p:grpSpPr>
        <a:xfrm>
          <a:off x="0" y="0"/>
          <a:ext cx="0" cy="0"/>
          <a:chOff x="0" y="0"/>
          <a:chExt cx="0" cy="0"/>
        </a:xfrm>
      </p:grpSpPr>
      <p:sp>
        <p:nvSpPr>
          <p:cNvPr id="85" name="Shape 85"/>
          <p:cNvSpPr txBox="1"/>
          <p:nvPr>
            <p:ph type="ctrTitle"/>
          </p:nvPr>
        </p:nvSpPr>
        <p:spPr>
          <a:xfrm>
            <a:off x="598100" y="1775222"/>
            <a:ext cx="8222100" cy="838800"/>
          </a:xfrm>
          <a:prstGeom prst="rect">
            <a:avLst/>
          </a:prstGeom>
        </p:spPr>
        <p:txBody>
          <a:bodyPr anchorCtr="0" anchor="b" bIns="91425" lIns="91425" rIns="91425" wrap="square" tIns="91425">
            <a:noAutofit/>
          </a:bodyPr>
          <a:lstStyle/>
          <a:p>
            <a:pPr lvl="0">
              <a:spcBef>
                <a:spcPts val="0"/>
              </a:spcBef>
              <a:buNone/>
            </a:pPr>
            <a:r>
              <a:rPr lang="en"/>
              <a:t>Fungi</a:t>
            </a:r>
          </a:p>
        </p:txBody>
      </p:sp>
      <p:sp>
        <p:nvSpPr>
          <p:cNvPr id="86" name="Shape 86"/>
          <p:cNvSpPr txBox="1"/>
          <p:nvPr>
            <p:ph idx="1" type="subTitle"/>
          </p:nvPr>
        </p:nvSpPr>
        <p:spPr>
          <a:xfrm>
            <a:off x="598088" y="2715913"/>
            <a:ext cx="8222100" cy="432900"/>
          </a:xfrm>
          <a:prstGeom prst="rect">
            <a:avLst/>
          </a:prstGeom>
        </p:spPr>
        <p:txBody>
          <a:bodyPr anchorCtr="0" anchor="t" bIns="91425" lIns="91425" rIns="91425" wrap="square" tIns="91425">
            <a:noAutofit/>
          </a:bodyPr>
          <a:lstStyle/>
          <a:p>
            <a:pPr lvl="0">
              <a:spcBef>
                <a:spcPts val="0"/>
              </a:spcBef>
              <a:buNone/>
            </a:pPr>
            <a:r>
              <a:rPr lang="en"/>
              <a:t>By: Karla Vazquez, Briana Magana, Sara Murphy, Jade Chen, Imad Beazer, Alex Villanueva, and Crystal Varela </a:t>
            </a: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0" name="Shape 90"/>
        <p:cNvGrpSpPr/>
        <p:nvPr/>
      </p:nvGrpSpPr>
      <p:grpSpPr>
        <a:xfrm>
          <a:off x="0" y="0"/>
          <a:ext cx="0" cy="0"/>
          <a:chOff x="0" y="0"/>
          <a:chExt cx="0" cy="0"/>
        </a:xfrm>
      </p:grpSpPr>
      <p:sp>
        <p:nvSpPr>
          <p:cNvPr id="91" name="Shape 91"/>
          <p:cNvSpPr txBox="1"/>
          <p:nvPr>
            <p:ph type="title"/>
          </p:nvPr>
        </p:nvSpPr>
        <p:spPr>
          <a:xfrm>
            <a:off x="311700" y="410000"/>
            <a:ext cx="8520600" cy="607800"/>
          </a:xfrm>
          <a:prstGeom prst="rect">
            <a:avLst/>
          </a:prstGeom>
        </p:spPr>
        <p:txBody>
          <a:bodyPr anchorCtr="0" anchor="t" bIns="91425" lIns="91425" rIns="91425" wrap="square" tIns="91425">
            <a:noAutofit/>
          </a:bodyPr>
          <a:lstStyle/>
          <a:p>
            <a:pPr lvl="0" algn="l">
              <a:spcBef>
                <a:spcPts val="0"/>
              </a:spcBef>
              <a:buNone/>
            </a:pPr>
            <a:r>
              <a:rPr lang="en" u="sng"/>
              <a:t>Index    	   </a:t>
            </a:r>
          </a:p>
        </p:txBody>
      </p:sp>
      <p:sp>
        <p:nvSpPr>
          <p:cNvPr id="92" name="Shape 92"/>
          <p:cNvSpPr txBox="1"/>
          <p:nvPr>
            <p:ph idx="1" type="body"/>
          </p:nvPr>
        </p:nvSpPr>
        <p:spPr>
          <a:xfrm>
            <a:off x="311700" y="1152475"/>
            <a:ext cx="8520600" cy="3747000"/>
          </a:xfrm>
          <a:prstGeom prst="rect">
            <a:avLst/>
          </a:prstGeom>
        </p:spPr>
        <p:txBody>
          <a:bodyPr anchorCtr="0" anchor="t" bIns="91425" lIns="91425" rIns="91425" wrap="square" tIns="91425">
            <a:noAutofit/>
          </a:bodyPr>
          <a:lstStyle/>
          <a:p>
            <a:pPr indent="-342900" lvl="0" marL="457200" rtl="0">
              <a:lnSpc>
                <a:spcPct val="100000"/>
              </a:lnSpc>
              <a:spcBef>
                <a:spcPts val="0"/>
              </a:spcBef>
              <a:spcAft>
                <a:spcPts val="0"/>
              </a:spcAft>
              <a:buSzPct val="100000"/>
              <a:buChar char="●"/>
            </a:pPr>
            <a:r>
              <a:rPr i="1" lang="en"/>
              <a:t>Paracoccidioides brasiliensis (Blastomyces)</a:t>
            </a:r>
          </a:p>
          <a:p>
            <a:pPr indent="-342900" lvl="0" marL="457200" rtl="0">
              <a:lnSpc>
                <a:spcPct val="100000"/>
              </a:lnSpc>
              <a:spcBef>
                <a:spcPts val="0"/>
              </a:spcBef>
              <a:spcAft>
                <a:spcPts val="0"/>
              </a:spcAft>
              <a:buSzPct val="100000"/>
              <a:buChar char="●"/>
            </a:pPr>
            <a:r>
              <a:rPr i="1" lang="en"/>
              <a:t>Penicillium marneffei</a:t>
            </a:r>
          </a:p>
          <a:p>
            <a:pPr indent="-342900" lvl="0" marL="457200" rtl="0">
              <a:lnSpc>
                <a:spcPct val="100000"/>
              </a:lnSpc>
              <a:spcBef>
                <a:spcPts val="0"/>
              </a:spcBef>
              <a:spcAft>
                <a:spcPts val="0"/>
              </a:spcAft>
              <a:buSzPct val="100000"/>
              <a:buChar char="●"/>
            </a:pPr>
            <a:r>
              <a:rPr i="1" lang="en"/>
              <a:t>Blastomyces dermatitidis</a:t>
            </a:r>
          </a:p>
          <a:p>
            <a:pPr indent="-342900" lvl="0" marL="457200" rtl="0">
              <a:lnSpc>
                <a:spcPct val="100000"/>
              </a:lnSpc>
              <a:spcBef>
                <a:spcPts val="0"/>
              </a:spcBef>
              <a:spcAft>
                <a:spcPts val="0"/>
              </a:spcAft>
              <a:buSzPct val="100000"/>
              <a:buChar char="●"/>
            </a:pPr>
            <a:r>
              <a:rPr i="1" lang="en"/>
              <a:t>Sporothrix schenckii</a:t>
            </a:r>
          </a:p>
          <a:p>
            <a:pPr indent="-342900" lvl="0" marL="457200" rtl="0">
              <a:lnSpc>
                <a:spcPct val="100000"/>
              </a:lnSpc>
              <a:spcBef>
                <a:spcPts val="0"/>
              </a:spcBef>
              <a:spcAft>
                <a:spcPts val="0"/>
              </a:spcAft>
              <a:buSzPct val="100000"/>
              <a:buChar char="●"/>
            </a:pPr>
            <a:r>
              <a:rPr i="1" lang="en"/>
              <a:t>Aspergillus</a:t>
            </a:r>
          </a:p>
          <a:p>
            <a:pPr indent="-342900" lvl="0" marL="457200" rtl="0">
              <a:lnSpc>
                <a:spcPct val="100000"/>
              </a:lnSpc>
              <a:spcBef>
                <a:spcPts val="0"/>
              </a:spcBef>
              <a:spcAft>
                <a:spcPts val="0"/>
              </a:spcAft>
              <a:buSzPct val="100000"/>
              <a:buChar char="●"/>
            </a:pPr>
            <a:r>
              <a:rPr i="1" lang="en"/>
              <a:t>Coccidioides immitis and Coccidioides posadasii</a:t>
            </a:r>
          </a:p>
          <a:p>
            <a:pPr indent="-342900" lvl="0" marL="457200" rtl="0">
              <a:lnSpc>
                <a:spcPct val="100000"/>
              </a:lnSpc>
              <a:spcBef>
                <a:spcPts val="0"/>
              </a:spcBef>
              <a:spcAft>
                <a:spcPts val="0"/>
              </a:spcAft>
              <a:buSzPct val="100000"/>
              <a:buChar char="●"/>
            </a:pPr>
            <a:r>
              <a:rPr i="1" lang="en"/>
              <a:t>Histoplasma capsulatum (var. capsulatum and var. duboisii)</a:t>
            </a:r>
          </a:p>
          <a:p>
            <a:pPr indent="-342900" lvl="0" marL="457200" rtl="0">
              <a:lnSpc>
                <a:spcPct val="100000"/>
              </a:lnSpc>
              <a:spcBef>
                <a:spcPts val="0"/>
              </a:spcBef>
              <a:spcAft>
                <a:spcPts val="0"/>
              </a:spcAft>
              <a:buSzPct val="100000"/>
              <a:buChar char="●"/>
            </a:pPr>
            <a:r>
              <a:rPr i="1" lang="en"/>
              <a:t>Mucorales </a:t>
            </a:r>
          </a:p>
          <a:p>
            <a:pPr indent="-317500" lvl="1" marL="914400" rtl="0">
              <a:lnSpc>
                <a:spcPct val="100000"/>
              </a:lnSpc>
              <a:spcBef>
                <a:spcPts val="0"/>
              </a:spcBef>
              <a:spcAft>
                <a:spcPts val="0"/>
              </a:spcAft>
              <a:buSzPct val="100000"/>
              <a:buChar char="○"/>
            </a:pPr>
            <a:r>
              <a:rPr i="1" lang="en"/>
              <a:t>Rhizopus</a:t>
            </a:r>
          </a:p>
          <a:p>
            <a:pPr indent="-317500" lvl="1" marL="914400" rtl="0">
              <a:lnSpc>
                <a:spcPct val="100000"/>
              </a:lnSpc>
              <a:spcBef>
                <a:spcPts val="0"/>
              </a:spcBef>
              <a:spcAft>
                <a:spcPts val="0"/>
              </a:spcAft>
              <a:buSzPct val="100000"/>
              <a:buChar char="○"/>
            </a:pPr>
            <a:r>
              <a:rPr i="1" lang="en"/>
              <a:t>Mucor</a:t>
            </a:r>
          </a:p>
          <a:p>
            <a:pPr indent="-317500" lvl="1" marL="914400" rtl="0">
              <a:lnSpc>
                <a:spcPct val="100000"/>
              </a:lnSpc>
              <a:spcBef>
                <a:spcPts val="0"/>
              </a:spcBef>
              <a:spcAft>
                <a:spcPts val="0"/>
              </a:spcAft>
              <a:buSzPct val="100000"/>
              <a:buChar char="○"/>
            </a:pPr>
            <a:r>
              <a:rPr i="1" lang="en"/>
              <a:t>Rhizomucor </a:t>
            </a:r>
          </a:p>
          <a:p>
            <a:pPr indent="-317500" lvl="1" marL="914400" rtl="0">
              <a:lnSpc>
                <a:spcPct val="100000"/>
              </a:lnSpc>
              <a:spcBef>
                <a:spcPts val="0"/>
              </a:spcBef>
              <a:spcAft>
                <a:spcPts val="0"/>
              </a:spcAft>
              <a:buSzPct val="100000"/>
              <a:buChar char="○"/>
            </a:pPr>
            <a:r>
              <a:rPr i="1" lang="en"/>
              <a:t>Lichtheimia (Absidia)</a:t>
            </a:r>
          </a:p>
          <a:p>
            <a:pPr indent="-317500" lvl="1" marL="914400" rtl="0">
              <a:lnSpc>
                <a:spcPct val="100000"/>
              </a:lnSpc>
              <a:spcBef>
                <a:spcPts val="0"/>
              </a:spcBef>
              <a:spcAft>
                <a:spcPts val="0"/>
              </a:spcAft>
              <a:buSzPct val="100000"/>
              <a:buChar char="○"/>
            </a:pPr>
            <a:r>
              <a:rPr i="1" lang="en"/>
              <a:t>Cunninghamella </a:t>
            </a:r>
          </a:p>
          <a:p>
            <a:pPr indent="-342900" lvl="0" marL="457200" rtl="0">
              <a:lnSpc>
                <a:spcPct val="100000"/>
              </a:lnSpc>
              <a:spcBef>
                <a:spcPts val="0"/>
              </a:spcBef>
              <a:spcAft>
                <a:spcPts val="0"/>
              </a:spcAft>
              <a:buSzPct val="100000"/>
              <a:buChar char="●"/>
            </a:pPr>
            <a:r>
              <a:rPr i="1" lang="en"/>
              <a:t>Mycetoma</a:t>
            </a:r>
          </a:p>
          <a:p>
            <a:pPr indent="0" lvl="0" marL="0" rtl="0">
              <a:lnSpc>
                <a:spcPct val="100000"/>
              </a:lnSpc>
              <a:spcBef>
                <a:spcPts val="0"/>
              </a:spcBef>
              <a:spcAft>
                <a:spcPts val="0"/>
              </a:spcAft>
              <a:buNone/>
            </a:pPr>
            <a:r>
              <a:t/>
            </a:r>
            <a:endParaRPr i="1"/>
          </a:p>
          <a:p>
            <a:pPr lvl="0" rtl="0">
              <a:lnSpc>
                <a:spcPct val="100000"/>
              </a:lnSpc>
              <a:spcBef>
                <a:spcPts val="0"/>
              </a:spcBef>
              <a:spcAft>
                <a:spcPts val="0"/>
              </a:spcAft>
              <a:buNone/>
            </a:pPr>
            <a:r>
              <a:t/>
            </a:r>
            <a:endParaRPr i="1"/>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6" name="Shape 96"/>
        <p:cNvGrpSpPr/>
        <p:nvPr/>
      </p:nvGrpSpPr>
      <p:grpSpPr>
        <a:xfrm>
          <a:off x="0" y="0"/>
          <a:ext cx="0" cy="0"/>
          <a:chOff x="0" y="0"/>
          <a:chExt cx="0" cy="0"/>
        </a:xfrm>
      </p:grpSpPr>
      <p:sp>
        <p:nvSpPr>
          <p:cNvPr id="97" name="Shape 97"/>
          <p:cNvSpPr txBox="1"/>
          <p:nvPr>
            <p:ph type="title"/>
          </p:nvPr>
        </p:nvSpPr>
        <p:spPr>
          <a:xfrm>
            <a:off x="311700" y="410000"/>
            <a:ext cx="8520600" cy="607800"/>
          </a:xfrm>
          <a:prstGeom prst="rect">
            <a:avLst/>
          </a:prstGeom>
        </p:spPr>
        <p:txBody>
          <a:bodyPr anchorCtr="0" anchor="t" bIns="91425" lIns="91425" rIns="91425" wrap="square" tIns="91425">
            <a:noAutofit/>
          </a:bodyPr>
          <a:lstStyle/>
          <a:p>
            <a:pPr lvl="0" rtl="0" algn="ctr">
              <a:spcBef>
                <a:spcPts val="0"/>
              </a:spcBef>
              <a:buNone/>
            </a:pPr>
            <a:r>
              <a:rPr i="1" lang="en"/>
              <a:t>Paracoccidioides brasiliensis </a:t>
            </a:r>
            <a:r>
              <a:rPr lang="en"/>
              <a:t>(Blastomyces)</a:t>
            </a:r>
          </a:p>
        </p:txBody>
      </p:sp>
      <p:sp>
        <p:nvSpPr>
          <p:cNvPr id="98" name="Shape 98"/>
          <p:cNvSpPr txBox="1"/>
          <p:nvPr>
            <p:ph idx="1" type="body"/>
          </p:nvPr>
        </p:nvSpPr>
        <p:spPr>
          <a:xfrm>
            <a:off x="311700" y="1229875"/>
            <a:ext cx="8520600" cy="3339000"/>
          </a:xfrm>
          <a:prstGeom prst="rect">
            <a:avLst/>
          </a:prstGeom>
        </p:spPr>
        <p:txBody>
          <a:bodyPr anchorCtr="0" anchor="t" bIns="91425" lIns="91425" rIns="91425" wrap="square" tIns="91425">
            <a:noAutofit/>
          </a:bodyPr>
          <a:lstStyle/>
          <a:p>
            <a:pPr lvl="0" rtl="0">
              <a:spcBef>
                <a:spcPts val="0"/>
              </a:spcBef>
              <a:spcAft>
                <a:spcPts val="0"/>
              </a:spcAft>
              <a:buNone/>
            </a:pPr>
            <a:r>
              <a:rPr lang="en">
                <a:solidFill>
                  <a:schemeClr val="dk1"/>
                </a:solidFill>
                <a:latin typeface="Times New Roman"/>
                <a:ea typeface="Times New Roman"/>
                <a:cs typeface="Times New Roman"/>
                <a:sym typeface="Times New Roman"/>
              </a:rPr>
              <a:t>· Prevalent to South and Central America, Brazil, Argentina, Colombia, and Venezuela</a:t>
            </a:r>
          </a:p>
          <a:p>
            <a:pPr lvl="0" rtl="0">
              <a:spcBef>
                <a:spcPts val="0"/>
              </a:spcBef>
              <a:spcAft>
                <a:spcPts val="0"/>
              </a:spcAft>
              <a:buNone/>
            </a:pPr>
            <a:r>
              <a:t/>
            </a:r>
            <a:endParaRPr>
              <a:solidFill>
                <a:schemeClr val="dk1"/>
              </a:solidFill>
              <a:latin typeface="Times New Roman"/>
              <a:ea typeface="Times New Roman"/>
              <a:cs typeface="Times New Roman"/>
              <a:sym typeface="Times New Roman"/>
            </a:endParaRPr>
          </a:p>
          <a:p>
            <a:pPr lvl="0" rtl="0">
              <a:spcBef>
                <a:spcPts val="0"/>
              </a:spcBef>
              <a:spcAft>
                <a:spcPts val="0"/>
              </a:spcAft>
              <a:buNone/>
            </a:pPr>
            <a:r>
              <a:rPr lang="en">
                <a:solidFill>
                  <a:schemeClr val="dk1"/>
                </a:solidFill>
                <a:latin typeface="Times New Roman"/>
                <a:ea typeface="Times New Roman"/>
                <a:cs typeface="Times New Roman"/>
                <a:sym typeface="Times New Roman"/>
              </a:rPr>
              <a:t>· Infection is usually subclinical, but can cause chronic and severe disease</a:t>
            </a:r>
          </a:p>
          <a:p>
            <a:pPr lvl="0" rtl="0">
              <a:spcBef>
                <a:spcPts val="0"/>
              </a:spcBef>
              <a:spcAft>
                <a:spcPts val="0"/>
              </a:spcAft>
              <a:buNone/>
            </a:pPr>
            <a:r>
              <a:t/>
            </a:r>
            <a:endParaRPr>
              <a:solidFill>
                <a:schemeClr val="dk1"/>
              </a:solidFill>
              <a:latin typeface="Times New Roman"/>
              <a:ea typeface="Times New Roman"/>
              <a:cs typeface="Times New Roman"/>
              <a:sym typeface="Times New Roman"/>
            </a:endParaRPr>
          </a:p>
          <a:p>
            <a:pPr lvl="0" rtl="0">
              <a:spcBef>
                <a:spcPts val="0"/>
              </a:spcBef>
              <a:spcAft>
                <a:spcPts val="0"/>
              </a:spcAft>
              <a:buNone/>
            </a:pPr>
            <a:r>
              <a:rPr lang="en">
                <a:solidFill>
                  <a:schemeClr val="dk1"/>
                </a:solidFill>
                <a:latin typeface="Times New Roman"/>
                <a:ea typeface="Times New Roman"/>
                <a:cs typeface="Times New Roman"/>
                <a:sym typeface="Times New Roman"/>
              </a:rPr>
              <a:t>· Thermally dimorphic, so it can exist in yeast form or as a mold</a:t>
            </a:r>
          </a:p>
          <a:p>
            <a:pPr lvl="0" rtl="0">
              <a:spcBef>
                <a:spcPts val="0"/>
              </a:spcBef>
              <a:spcAft>
                <a:spcPts val="0"/>
              </a:spcAft>
              <a:buNone/>
            </a:pPr>
            <a:r>
              <a:t/>
            </a:r>
            <a:endParaRPr>
              <a:solidFill>
                <a:schemeClr val="dk1"/>
              </a:solidFill>
              <a:latin typeface="Times New Roman"/>
              <a:ea typeface="Times New Roman"/>
              <a:cs typeface="Times New Roman"/>
              <a:sym typeface="Times New Roman"/>
            </a:endParaRPr>
          </a:p>
          <a:p>
            <a:pPr lvl="0" rtl="0">
              <a:spcBef>
                <a:spcPts val="0"/>
              </a:spcBef>
              <a:spcAft>
                <a:spcPts val="0"/>
              </a:spcAft>
              <a:buNone/>
            </a:pPr>
            <a:r>
              <a:rPr lang="en">
                <a:solidFill>
                  <a:schemeClr val="dk1"/>
                </a:solidFill>
                <a:latin typeface="Times New Roman"/>
                <a:ea typeface="Times New Roman"/>
                <a:cs typeface="Times New Roman"/>
                <a:sym typeface="Times New Roman"/>
              </a:rPr>
              <a:t>· Takes yeast form in human tissue or as a mold in nature</a:t>
            </a:r>
          </a:p>
          <a:p>
            <a:pPr lvl="0" rtl="0">
              <a:spcBef>
                <a:spcPts val="0"/>
              </a:spcBef>
              <a:spcAft>
                <a:spcPts val="0"/>
              </a:spcAft>
              <a:buNone/>
            </a:pPr>
            <a:r>
              <a:t/>
            </a:r>
            <a:endParaRPr>
              <a:solidFill>
                <a:schemeClr val="dk1"/>
              </a:solidFill>
              <a:latin typeface="Times New Roman"/>
              <a:ea typeface="Times New Roman"/>
              <a:cs typeface="Times New Roman"/>
              <a:sym typeface="Times New Roman"/>
            </a:endParaRPr>
          </a:p>
          <a:p>
            <a:pPr lvl="0" rtl="0">
              <a:spcBef>
                <a:spcPts val="0"/>
              </a:spcBef>
              <a:spcAft>
                <a:spcPts val="0"/>
              </a:spcAft>
              <a:buNone/>
            </a:pPr>
            <a:r>
              <a:rPr lang="en">
                <a:solidFill>
                  <a:schemeClr val="dk1"/>
                </a:solidFill>
                <a:latin typeface="Times New Roman"/>
                <a:ea typeface="Times New Roman"/>
                <a:cs typeface="Times New Roman"/>
                <a:sym typeface="Times New Roman"/>
              </a:rPr>
              <a:t>·  Lungs are primary site of infection due to inhalation</a:t>
            </a:r>
          </a:p>
          <a:p>
            <a:pPr lvl="0" rtl="0">
              <a:spcBef>
                <a:spcPts val="0"/>
              </a:spcBef>
              <a:spcAft>
                <a:spcPts val="0"/>
              </a:spcAft>
              <a:buNone/>
            </a:pPr>
            <a:r>
              <a:t/>
            </a:r>
            <a:endParaRPr sz="1400">
              <a:solidFill>
                <a:schemeClr val="dk1"/>
              </a:solidFill>
              <a:latin typeface="Times New Roman"/>
              <a:ea typeface="Times New Roman"/>
              <a:cs typeface="Times New Roman"/>
              <a:sym typeface="Times New Roman"/>
            </a:endParaRPr>
          </a:p>
          <a:p>
            <a:pPr lvl="0" rtl="0">
              <a:spcBef>
                <a:spcPts val="0"/>
              </a:spcBef>
              <a:spcAft>
                <a:spcPts val="0"/>
              </a:spcAft>
              <a:buNone/>
            </a:pPr>
            <a:r>
              <a:t/>
            </a:r>
            <a:endParaRPr sz="1400">
              <a:solidFill>
                <a:schemeClr val="dk1"/>
              </a:solidFill>
              <a:latin typeface="Times New Roman"/>
              <a:ea typeface="Times New Roman"/>
              <a:cs typeface="Times New Roman"/>
              <a:sym typeface="Times New Roman"/>
            </a:endParaRPr>
          </a:p>
          <a:p>
            <a:pPr lvl="0" rtl="0">
              <a:spcBef>
                <a:spcPts val="0"/>
              </a:spcBef>
              <a:spcAft>
                <a:spcPts val="0"/>
              </a:spcAft>
              <a:buClr>
                <a:schemeClr val="dk1"/>
              </a:buClr>
              <a:buSzPct val="78571"/>
              <a:buFont typeface="Arial"/>
              <a:buNone/>
            </a:pPr>
            <a:r>
              <a:t/>
            </a:r>
            <a:endParaRPr sz="1400">
              <a:solidFill>
                <a:schemeClr val="dk1"/>
              </a:solidFill>
              <a:latin typeface="Times New Roman"/>
              <a:ea typeface="Times New Roman"/>
              <a:cs typeface="Times New Roman"/>
              <a:sym typeface="Times New Roman"/>
            </a:endParaRPr>
          </a:p>
        </p:txBody>
      </p:sp>
      <p:pic>
        <p:nvPicPr>
          <p:cNvPr id="99" name="Shape 99"/>
          <p:cNvPicPr preferRelativeResize="0"/>
          <p:nvPr/>
        </p:nvPicPr>
        <p:blipFill>
          <a:blip r:embed="rId3">
            <a:alphaModFix/>
          </a:blip>
          <a:stretch>
            <a:fillRect/>
          </a:stretch>
        </p:blipFill>
        <p:spPr>
          <a:xfrm>
            <a:off x="6614575" y="2705075"/>
            <a:ext cx="2344725" cy="23548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3" name="Shape 103"/>
        <p:cNvGrpSpPr/>
        <p:nvPr/>
      </p:nvGrpSpPr>
      <p:grpSpPr>
        <a:xfrm>
          <a:off x="0" y="0"/>
          <a:ext cx="0" cy="0"/>
          <a:chOff x="0" y="0"/>
          <a:chExt cx="0" cy="0"/>
        </a:xfrm>
      </p:grpSpPr>
      <p:sp>
        <p:nvSpPr>
          <p:cNvPr id="104" name="Shape 104"/>
          <p:cNvSpPr txBox="1"/>
          <p:nvPr>
            <p:ph type="title"/>
          </p:nvPr>
        </p:nvSpPr>
        <p:spPr>
          <a:xfrm>
            <a:off x="311700" y="410000"/>
            <a:ext cx="8520600" cy="607800"/>
          </a:xfrm>
          <a:prstGeom prst="rect">
            <a:avLst/>
          </a:prstGeom>
        </p:spPr>
        <p:txBody>
          <a:bodyPr anchorCtr="0" anchor="t" bIns="91425" lIns="91425" rIns="91425" wrap="square" tIns="91425">
            <a:noAutofit/>
          </a:bodyPr>
          <a:lstStyle/>
          <a:p>
            <a:pPr lvl="0" rtl="0" algn="ctr">
              <a:spcBef>
                <a:spcPts val="0"/>
              </a:spcBef>
              <a:buNone/>
            </a:pPr>
            <a:r>
              <a:rPr i="1" lang="en" sz="2400"/>
              <a:t>Penicillium marneffei</a:t>
            </a:r>
          </a:p>
          <a:p>
            <a:pPr lvl="0">
              <a:spcBef>
                <a:spcPts val="0"/>
              </a:spcBef>
              <a:buNone/>
            </a:pPr>
            <a:r>
              <a:t/>
            </a:r>
            <a:endParaRPr/>
          </a:p>
        </p:txBody>
      </p:sp>
      <p:sp>
        <p:nvSpPr>
          <p:cNvPr id="105" name="Shape 105"/>
          <p:cNvSpPr txBox="1"/>
          <p:nvPr>
            <p:ph idx="1" type="body"/>
          </p:nvPr>
        </p:nvSpPr>
        <p:spPr>
          <a:xfrm>
            <a:off x="311700" y="943650"/>
            <a:ext cx="8520600" cy="3416400"/>
          </a:xfrm>
          <a:prstGeom prst="rect">
            <a:avLst/>
          </a:prstGeom>
        </p:spPr>
        <p:txBody>
          <a:bodyPr anchorCtr="0" anchor="t" bIns="91425" lIns="91425" rIns="91425" wrap="square" tIns="91425">
            <a:noAutofit/>
          </a:bodyPr>
          <a:lstStyle/>
          <a:p>
            <a:pPr lvl="0" rtl="0">
              <a:spcBef>
                <a:spcPts val="0"/>
              </a:spcBef>
              <a:spcAft>
                <a:spcPts val="0"/>
              </a:spcAft>
              <a:buNone/>
            </a:pPr>
            <a:r>
              <a:rPr lang="en">
                <a:solidFill>
                  <a:schemeClr val="dk1"/>
                </a:solidFill>
                <a:latin typeface="Times New Roman"/>
                <a:ea typeface="Times New Roman"/>
                <a:cs typeface="Times New Roman"/>
                <a:sym typeface="Times New Roman"/>
              </a:rPr>
              <a:t>· It derives from Bamboo rats found in countries like China, Vietnam, Thailand, and Northern Eastern India. Main origin is South East Asia. </a:t>
            </a:r>
          </a:p>
          <a:p>
            <a:pPr lvl="0" rtl="0">
              <a:spcBef>
                <a:spcPts val="0"/>
              </a:spcBef>
              <a:spcAft>
                <a:spcPts val="0"/>
              </a:spcAft>
              <a:buNone/>
            </a:pPr>
            <a:r>
              <a:t/>
            </a:r>
            <a:endParaRPr>
              <a:solidFill>
                <a:schemeClr val="dk1"/>
              </a:solidFill>
              <a:latin typeface="Times New Roman"/>
              <a:ea typeface="Times New Roman"/>
              <a:cs typeface="Times New Roman"/>
              <a:sym typeface="Times New Roman"/>
            </a:endParaRPr>
          </a:p>
          <a:p>
            <a:pPr lvl="0" rtl="0">
              <a:spcBef>
                <a:spcPts val="0"/>
              </a:spcBef>
              <a:spcAft>
                <a:spcPts val="0"/>
              </a:spcAft>
              <a:buNone/>
            </a:pPr>
            <a:r>
              <a:rPr lang="en">
                <a:solidFill>
                  <a:schemeClr val="dk1"/>
                </a:solidFill>
                <a:latin typeface="Times New Roman"/>
                <a:ea typeface="Times New Roman"/>
                <a:cs typeface="Times New Roman"/>
                <a:sym typeface="Times New Roman"/>
              </a:rPr>
              <a:t>~ Is mainly found in the feces, lungs, liver, and spleen of these bamboo rats.</a:t>
            </a:r>
          </a:p>
          <a:p>
            <a:pPr lvl="0" rtl="0">
              <a:spcBef>
                <a:spcPts val="0"/>
              </a:spcBef>
              <a:spcAft>
                <a:spcPts val="0"/>
              </a:spcAft>
              <a:buNone/>
            </a:pPr>
            <a:r>
              <a:t/>
            </a:r>
            <a:endParaRPr>
              <a:solidFill>
                <a:schemeClr val="dk1"/>
              </a:solidFill>
              <a:latin typeface="Times New Roman"/>
              <a:ea typeface="Times New Roman"/>
              <a:cs typeface="Times New Roman"/>
              <a:sym typeface="Times New Roman"/>
            </a:endParaRPr>
          </a:p>
          <a:p>
            <a:pPr lvl="0" rtl="0">
              <a:spcBef>
                <a:spcPts val="0"/>
              </a:spcBef>
              <a:spcAft>
                <a:spcPts val="0"/>
              </a:spcAft>
              <a:buNone/>
            </a:pPr>
            <a:r>
              <a:rPr lang="en">
                <a:solidFill>
                  <a:schemeClr val="dk1"/>
                </a:solidFill>
                <a:latin typeface="Times New Roman"/>
                <a:ea typeface="Times New Roman"/>
                <a:cs typeface="Times New Roman"/>
                <a:sym typeface="Times New Roman"/>
              </a:rPr>
              <a:t>· Usually spreads the most during the rainy seasons when conditions are favorable for fungal spores to become airborne. During the rainy season is when the Bamboo rats breed.</a:t>
            </a:r>
          </a:p>
          <a:p>
            <a:pPr lvl="0" rtl="0">
              <a:spcBef>
                <a:spcPts val="0"/>
              </a:spcBef>
              <a:spcAft>
                <a:spcPts val="0"/>
              </a:spcAft>
              <a:buNone/>
            </a:pPr>
            <a:r>
              <a:t/>
            </a:r>
            <a:endParaRPr>
              <a:solidFill>
                <a:schemeClr val="dk1"/>
              </a:solidFill>
              <a:latin typeface="Times New Roman"/>
              <a:ea typeface="Times New Roman"/>
              <a:cs typeface="Times New Roman"/>
              <a:sym typeface="Times New Roman"/>
            </a:endParaRPr>
          </a:p>
          <a:p>
            <a:pPr lvl="0" rtl="0">
              <a:spcBef>
                <a:spcPts val="0"/>
              </a:spcBef>
              <a:spcAft>
                <a:spcPts val="0"/>
              </a:spcAft>
              <a:buClr>
                <a:schemeClr val="dk1"/>
              </a:buClr>
              <a:buSzPct val="61111"/>
              <a:buFont typeface="Arial"/>
              <a:buNone/>
            </a:pPr>
            <a:r>
              <a:rPr lang="en">
                <a:solidFill>
                  <a:schemeClr val="dk1"/>
                </a:solidFill>
                <a:latin typeface="Times New Roman"/>
                <a:ea typeface="Times New Roman"/>
                <a:cs typeface="Times New Roman"/>
                <a:sym typeface="Times New Roman"/>
              </a:rPr>
              <a:t>· If exposed to the disease by inhaling the feces of the rats or by eating the rat, it is shown to cause a human infection called Penicilliosis. (Mode of Transmission)</a:t>
            </a:r>
          </a:p>
          <a:p>
            <a:pPr lvl="0">
              <a:spcBef>
                <a:spcPts val="0"/>
              </a:spcBef>
              <a:buNone/>
            </a:pPr>
            <a:r>
              <a:t/>
            </a:r>
            <a:endParaRPr/>
          </a:p>
        </p:txBody>
      </p:sp>
      <p:pic>
        <p:nvPicPr>
          <p:cNvPr id="106" name="Shape 106"/>
          <p:cNvPicPr preferRelativeResize="0"/>
          <p:nvPr/>
        </p:nvPicPr>
        <p:blipFill>
          <a:blip r:embed="rId3">
            <a:alphaModFix/>
          </a:blip>
          <a:stretch>
            <a:fillRect/>
          </a:stretch>
        </p:blipFill>
        <p:spPr>
          <a:xfrm>
            <a:off x="7117825" y="3841750"/>
            <a:ext cx="1595450" cy="13017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0" name="Shape 110"/>
        <p:cNvGrpSpPr/>
        <p:nvPr/>
      </p:nvGrpSpPr>
      <p:grpSpPr>
        <a:xfrm>
          <a:off x="0" y="0"/>
          <a:ext cx="0" cy="0"/>
          <a:chOff x="0" y="0"/>
          <a:chExt cx="0" cy="0"/>
        </a:xfrm>
      </p:grpSpPr>
      <p:sp>
        <p:nvSpPr>
          <p:cNvPr id="111" name="Shape 111"/>
          <p:cNvSpPr txBox="1"/>
          <p:nvPr>
            <p:ph type="title"/>
          </p:nvPr>
        </p:nvSpPr>
        <p:spPr>
          <a:xfrm>
            <a:off x="311700" y="259825"/>
            <a:ext cx="8520600" cy="607800"/>
          </a:xfrm>
          <a:prstGeom prst="rect">
            <a:avLst/>
          </a:prstGeom>
        </p:spPr>
        <p:txBody>
          <a:bodyPr anchorCtr="0" anchor="t" bIns="91425" lIns="91425" rIns="91425" wrap="square" tIns="91425">
            <a:noAutofit/>
          </a:bodyPr>
          <a:lstStyle/>
          <a:p>
            <a:pPr lvl="0" rtl="0" algn="ctr">
              <a:spcBef>
                <a:spcPts val="0"/>
              </a:spcBef>
              <a:buNone/>
            </a:pPr>
            <a:r>
              <a:rPr i="1" lang="en" sz="2400"/>
              <a:t>Blastomyces dermatitidis</a:t>
            </a:r>
          </a:p>
        </p:txBody>
      </p:sp>
      <p:sp>
        <p:nvSpPr>
          <p:cNvPr id="112" name="Shape 112"/>
          <p:cNvSpPr txBox="1"/>
          <p:nvPr>
            <p:ph idx="1" type="body"/>
          </p:nvPr>
        </p:nvSpPr>
        <p:spPr>
          <a:xfrm>
            <a:off x="311700" y="980275"/>
            <a:ext cx="8520600" cy="3673500"/>
          </a:xfrm>
          <a:prstGeom prst="rect">
            <a:avLst/>
          </a:prstGeom>
        </p:spPr>
        <p:txBody>
          <a:bodyPr anchorCtr="0" anchor="t" bIns="91425" lIns="91425" rIns="91425" wrap="square" tIns="91425">
            <a:noAutofit/>
          </a:bodyPr>
          <a:lstStyle/>
          <a:p>
            <a:pPr lvl="0" rtl="0">
              <a:spcBef>
                <a:spcPts val="0"/>
              </a:spcBef>
              <a:spcAft>
                <a:spcPts val="0"/>
              </a:spcAft>
              <a:buNone/>
            </a:pPr>
            <a:r>
              <a:rPr lang="en">
                <a:solidFill>
                  <a:schemeClr val="dk1"/>
                </a:solidFill>
                <a:latin typeface="Times New Roman"/>
                <a:ea typeface="Times New Roman"/>
                <a:cs typeface="Times New Roman"/>
                <a:sym typeface="Times New Roman"/>
              </a:rPr>
              <a:t>· Primary agent for the Blastomycosis disease. </a:t>
            </a:r>
          </a:p>
          <a:p>
            <a:pPr lvl="0" rtl="0">
              <a:spcBef>
                <a:spcPts val="0"/>
              </a:spcBef>
              <a:spcAft>
                <a:spcPts val="0"/>
              </a:spcAft>
              <a:buNone/>
            </a:pPr>
            <a:r>
              <a:t/>
            </a:r>
            <a:endParaRPr>
              <a:solidFill>
                <a:schemeClr val="dk1"/>
              </a:solidFill>
              <a:latin typeface="Times New Roman"/>
              <a:ea typeface="Times New Roman"/>
              <a:cs typeface="Times New Roman"/>
              <a:sym typeface="Times New Roman"/>
            </a:endParaRPr>
          </a:p>
          <a:p>
            <a:pPr indent="457200" lvl="0" rtl="0">
              <a:spcBef>
                <a:spcPts val="0"/>
              </a:spcBef>
              <a:spcAft>
                <a:spcPts val="0"/>
              </a:spcAft>
              <a:buNone/>
            </a:pPr>
            <a:r>
              <a:rPr lang="en">
                <a:solidFill>
                  <a:schemeClr val="dk1"/>
                </a:solidFill>
                <a:latin typeface="Times New Roman"/>
                <a:ea typeface="Times New Roman"/>
                <a:cs typeface="Times New Roman"/>
                <a:sym typeface="Times New Roman"/>
              </a:rPr>
              <a:t>~ It’s an airborne disease that spreads and causes a pneumonia infection.</a:t>
            </a:r>
          </a:p>
          <a:p>
            <a:pPr lvl="0" rtl="0">
              <a:spcBef>
                <a:spcPts val="0"/>
              </a:spcBef>
              <a:spcAft>
                <a:spcPts val="0"/>
              </a:spcAft>
              <a:buNone/>
            </a:pPr>
            <a:r>
              <a:t/>
            </a:r>
            <a:endParaRPr>
              <a:solidFill>
                <a:schemeClr val="dk1"/>
              </a:solidFill>
              <a:latin typeface="Times New Roman"/>
              <a:ea typeface="Times New Roman"/>
              <a:cs typeface="Times New Roman"/>
              <a:sym typeface="Times New Roman"/>
            </a:endParaRPr>
          </a:p>
          <a:p>
            <a:pPr lvl="0" rtl="0">
              <a:spcBef>
                <a:spcPts val="0"/>
              </a:spcBef>
              <a:spcAft>
                <a:spcPts val="0"/>
              </a:spcAft>
              <a:buNone/>
            </a:pPr>
            <a:r>
              <a:rPr lang="en">
                <a:solidFill>
                  <a:schemeClr val="dk1"/>
                </a:solidFill>
                <a:latin typeface="Times New Roman"/>
                <a:ea typeface="Times New Roman"/>
                <a:cs typeface="Times New Roman"/>
                <a:sym typeface="Times New Roman"/>
              </a:rPr>
              <a:t>~ Typically thrives in wet soil and decaying wood. Usually found in an area close to a body of water such as a lake, river, or stream. </a:t>
            </a:r>
          </a:p>
          <a:p>
            <a:pPr lvl="0" rtl="0">
              <a:spcBef>
                <a:spcPts val="0"/>
              </a:spcBef>
              <a:spcAft>
                <a:spcPts val="0"/>
              </a:spcAft>
              <a:buNone/>
            </a:pPr>
            <a:r>
              <a:t/>
            </a:r>
            <a:endParaRPr>
              <a:solidFill>
                <a:schemeClr val="dk1"/>
              </a:solidFill>
              <a:latin typeface="Times New Roman"/>
              <a:ea typeface="Times New Roman"/>
              <a:cs typeface="Times New Roman"/>
              <a:sym typeface="Times New Roman"/>
            </a:endParaRPr>
          </a:p>
          <a:p>
            <a:pPr lvl="0" rtl="0">
              <a:spcBef>
                <a:spcPts val="0"/>
              </a:spcBef>
              <a:spcAft>
                <a:spcPts val="0"/>
              </a:spcAft>
              <a:buNone/>
            </a:pPr>
            <a:r>
              <a:rPr lang="en">
                <a:solidFill>
                  <a:schemeClr val="dk1"/>
                </a:solidFill>
                <a:latin typeface="Times New Roman"/>
                <a:ea typeface="Times New Roman"/>
                <a:cs typeface="Times New Roman"/>
                <a:sym typeface="Times New Roman"/>
              </a:rPr>
              <a:t>~ Anaerobe. </a:t>
            </a:r>
          </a:p>
          <a:p>
            <a:pPr lvl="0" rtl="0">
              <a:spcBef>
                <a:spcPts val="0"/>
              </a:spcBef>
              <a:spcAft>
                <a:spcPts val="0"/>
              </a:spcAft>
              <a:buNone/>
            </a:pPr>
            <a:r>
              <a:t/>
            </a:r>
            <a:endParaRPr>
              <a:solidFill>
                <a:schemeClr val="dk1"/>
              </a:solidFill>
              <a:latin typeface="Times New Roman"/>
              <a:ea typeface="Times New Roman"/>
              <a:cs typeface="Times New Roman"/>
              <a:sym typeface="Times New Roman"/>
            </a:endParaRPr>
          </a:p>
          <a:p>
            <a:pPr lvl="0" rtl="0">
              <a:spcBef>
                <a:spcPts val="0"/>
              </a:spcBef>
              <a:spcAft>
                <a:spcPts val="0"/>
              </a:spcAft>
              <a:buNone/>
            </a:pPr>
            <a:r>
              <a:rPr lang="en">
                <a:solidFill>
                  <a:schemeClr val="dk1"/>
                </a:solidFill>
                <a:latin typeface="Times New Roman"/>
                <a:ea typeface="Times New Roman"/>
                <a:cs typeface="Times New Roman"/>
                <a:sym typeface="Times New Roman"/>
              </a:rPr>
              <a:t>~ Indoor growth of the fungus can occur in debris damped accumulated areas.</a:t>
            </a:r>
          </a:p>
          <a:p>
            <a:pPr lvl="0" rtl="0">
              <a:spcBef>
                <a:spcPts val="0"/>
              </a:spcBef>
              <a:spcAft>
                <a:spcPts val="0"/>
              </a:spcAft>
              <a:buNone/>
            </a:pPr>
            <a:r>
              <a:t/>
            </a:r>
            <a:endParaRPr>
              <a:solidFill>
                <a:schemeClr val="dk1"/>
              </a:solidFill>
              <a:latin typeface="Times New Roman"/>
              <a:ea typeface="Times New Roman"/>
              <a:cs typeface="Times New Roman"/>
              <a:sym typeface="Times New Roman"/>
            </a:endParaRPr>
          </a:p>
          <a:p>
            <a:pPr lvl="0" rtl="0">
              <a:spcBef>
                <a:spcPts val="0"/>
              </a:spcBef>
              <a:spcAft>
                <a:spcPts val="0"/>
              </a:spcAft>
              <a:buNone/>
            </a:pPr>
            <a:r>
              <a:rPr lang="en">
                <a:solidFill>
                  <a:schemeClr val="dk1"/>
                </a:solidFill>
                <a:latin typeface="Times New Roman"/>
                <a:ea typeface="Times New Roman"/>
                <a:cs typeface="Times New Roman"/>
                <a:sym typeface="Times New Roman"/>
              </a:rPr>
              <a:t>· Found in North America in cities like Ontario, Quebec, and Manitoba.</a:t>
            </a:r>
          </a:p>
          <a:p>
            <a:pPr lvl="0" rtl="0">
              <a:spcBef>
                <a:spcPts val="0"/>
              </a:spcBef>
              <a:spcAft>
                <a:spcPts val="0"/>
              </a:spcAft>
              <a:buNone/>
            </a:pPr>
            <a:r>
              <a:t/>
            </a:r>
            <a:endParaRPr sz="1400">
              <a:solidFill>
                <a:schemeClr val="dk1"/>
              </a:solidFill>
              <a:latin typeface="Times New Roman"/>
              <a:ea typeface="Times New Roman"/>
              <a:cs typeface="Times New Roman"/>
              <a:sym typeface="Times New Roman"/>
            </a:endParaRPr>
          </a:p>
          <a:p>
            <a:pPr lvl="0" rtl="0">
              <a:spcBef>
                <a:spcPts val="0"/>
              </a:spcBef>
              <a:spcAft>
                <a:spcPts val="0"/>
              </a:spcAft>
              <a:buNone/>
            </a:pPr>
            <a:r>
              <a:t/>
            </a:r>
            <a:endParaRPr sz="1400">
              <a:solidFill>
                <a:schemeClr val="dk1"/>
              </a:solidFill>
              <a:latin typeface="Times New Roman"/>
              <a:ea typeface="Times New Roman"/>
              <a:cs typeface="Times New Roman"/>
              <a:sym typeface="Times New Roman"/>
            </a:endParaRPr>
          </a:p>
          <a:p>
            <a:pPr lvl="0" rtl="0">
              <a:spcBef>
                <a:spcPts val="0"/>
              </a:spcBef>
              <a:spcAft>
                <a:spcPts val="0"/>
              </a:spcAft>
              <a:buClr>
                <a:schemeClr val="dk1"/>
              </a:buClr>
              <a:buSzPct val="78571"/>
              <a:buFont typeface="Arial"/>
              <a:buNone/>
            </a:pPr>
            <a:r>
              <a:t/>
            </a:r>
            <a:endParaRPr sz="1400">
              <a:solidFill>
                <a:schemeClr val="dk1"/>
              </a:solidFill>
              <a:latin typeface="Times New Roman"/>
              <a:ea typeface="Times New Roman"/>
              <a:cs typeface="Times New Roman"/>
              <a:sym typeface="Times New Roman"/>
            </a:endParaRPr>
          </a:p>
          <a:p>
            <a:pPr lvl="0">
              <a:spcBef>
                <a:spcPts val="0"/>
              </a:spcBef>
              <a:buNone/>
            </a:pPr>
            <a:r>
              <a:t/>
            </a:r>
            <a:endParaRPr/>
          </a:p>
        </p:txBody>
      </p:sp>
      <p:pic>
        <p:nvPicPr>
          <p:cNvPr id="113" name="Shape 113"/>
          <p:cNvPicPr preferRelativeResize="0"/>
          <p:nvPr/>
        </p:nvPicPr>
        <p:blipFill>
          <a:blip r:embed="rId3">
            <a:alphaModFix/>
          </a:blip>
          <a:stretch>
            <a:fillRect/>
          </a:stretch>
        </p:blipFill>
        <p:spPr>
          <a:xfrm>
            <a:off x="7048500" y="72050"/>
            <a:ext cx="1661575" cy="16615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7" name="Shape 117"/>
        <p:cNvGrpSpPr/>
        <p:nvPr/>
      </p:nvGrpSpPr>
      <p:grpSpPr>
        <a:xfrm>
          <a:off x="0" y="0"/>
          <a:ext cx="0" cy="0"/>
          <a:chOff x="0" y="0"/>
          <a:chExt cx="0" cy="0"/>
        </a:xfrm>
      </p:grpSpPr>
      <p:sp>
        <p:nvSpPr>
          <p:cNvPr id="118" name="Shape 118"/>
          <p:cNvSpPr txBox="1"/>
          <p:nvPr>
            <p:ph type="title"/>
          </p:nvPr>
        </p:nvSpPr>
        <p:spPr>
          <a:xfrm>
            <a:off x="311700" y="410000"/>
            <a:ext cx="8520600" cy="607800"/>
          </a:xfrm>
          <a:prstGeom prst="rect">
            <a:avLst/>
          </a:prstGeom>
        </p:spPr>
        <p:txBody>
          <a:bodyPr anchorCtr="0" anchor="t" bIns="91425" lIns="91425" rIns="91425" wrap="square" tIns="91425">
            <a:noAutofit/>
          </a:bodyPr>
          <a:lstStyle/>
          <a:p>
            <a:pPr lvl="0" rtl="0" algn="ctr">
              <a:spcBef>
                <a:spcPts val="0"/>
              </a:spcBef>
              <a:buNone/>
            </a:pPr>
            <a:r>
              <a:rPr i="1" lang="en"/>
              <a:t>Sporothrix schenckii</a:t>
            </a:r>
          </a:p>
        </p:txBody>
      </p:sp>
      <p:sp>
        <p:nvSpPr>
          <p:cNvPr id="119" name="Shape 119"/>
          <p:cNvSpPr txBox="1"/>
          <p:nvPr>
            <p:ph idx="1" type="body"/>
          </p:nvPr>
        </p:nvSpPr>
        <p:spPr>
          <a:xfrm>
            <a:off x="311700" y="1229875"/>
            <a:ext cx="8520600" cy="3339000"/>
          </a:xfrm>
          <a:prstGeom prst="rect">
            <a:avLst/>
          </a:prstGeom>
        </p:spPr>
        <p:txBody>
          <a:bodyPr anchorCtr="0" anchor="t" bIns="91425" lIns="91425" rIns="91425" wrap="square" tIns="91425">
            <a:noAutofit/>
          </a:bodyPr>
          <a:lstStyle/>
          <a:p>
            <a:pPr indent="-342900" lvl="0" marL="457200" rtl="0">
              <a:lnSpc>
                <a:spcPct val="150000"/>
              </a:lnSpc>
              <a:spcBef>
                <a:spcPts val="0"/>
              </a:spcBef>
              <a:spcAft>
                <a:spcPts val="0"/>
              </a:spcAft>
              <a:buSzPct val="100000"/>
              <a:buChar char="●"/>
            </a:pPr>
            <a:r>
              <a:rPr i="1" lang="en">
                <a:solidFill>
                  <a:schemeClr val="dk1"/>
                </a:solidFill>
                <a:latin typeface="Times New Roman"/>
                <a:ea typeface="Times New Roman"/>
                <a:cs typeface="Times New Roman"/>
                <a:sym typeface="Times New Roman"/>
              </a:rPr>
              <a:t>Sporothrix schenckii </a:t>
            </a:r>
            <a:r>
              <a:rPr lang="en">
                <a:solidFill>
                  <a:schemeClr val="dk1"/>
                </a:solidFill>
                <a:latin typeface="Times New Roman"/>
                <a:ea typeface="Times New Roman"/>
                <a:cs typeface="Times New Roman"/>
                <a:sym typeface="Times New Roman"/>
              </a:rPr>
              <a:t>is a fungus that primarily lives in soil and rose bushes.</a:t>
            </a:r>
          </a:p>
          <a:p>
            <a:pPr indent="-342900" lvl="0" marL="457200" rtl="0">
              <a:lnSpc>
                <a:spcPct val="150000"/>
              </a:lnSpc>
              <a:spcBef>
                <a:spcPts val="0"/>
              </a:spcBef>
              <a:spcAft>
                <a:spcPts val="0"/>
              </a:spcAft>
              <a:buClr>
                <a:schemeClr val="dk1"/>
              </a:buClr>
              <a:buSzPct val="100000"/>
              <a:buFont typeface="Times New Roman"/>
              <a:buChar char="●"/>
            </a:pPr>
            <a:r>
              <a:rPr lang="en">
                <a:solidFill>
                  <a:schemeClr val="dk1"/>
                </a:solidFill>
                <a:latin typeface="Times New Roman"/>
                <a:ea typeface="Times New Roman"/>
                <a:cs typeface="Times New Roman"/>
                <a:sym typeface="Times New Roman"/>
              </a:rPr>
              <a:t>It can be found in every environment all over the world</a:t>
            </a:r>
          </a:p>
          <a:p>
            <a:pPr indent="-342900" lvl="0" marL="457200" rtl="0">
              <a:lnSpc>
                <a:spcPct val="150000"/>
              </a:lnSpc>
              <a:spcBef>
                <a:spcPts val="0"/>
              </a:spcBef>
              <a:spcAft>
                <a:spcPts val="0"/>
              </a:spcAft>
              <a:buClr>
                <a:schemeClr val="dk1"/>
              </a:buClr>
              <a:buSzPct val="100000"/>
              <a:buFont typeface="Times New Roman"/>
              <a:buChar char="●"/>
            </a:pPr>
            <a:r>
              <a:rPr lang="en">
                <a:solidFill>
                  <a:schemeClr val="dk1"/>
                </a:solidFill>
                <a:latin typeface="Times New Roman"/>
                <a:ea typeface="Times New Roman"/>
                <a:cs typeface="Times New Roman"/>
                <a:sym typeface="Times New Roman"/>
              </a:rPr>
              <a:t>Reproduces in soil and rose bushes.</a:t>
            </a:r>
          </a:p>
          <a:p>
            <a:pPr indent="-342900" lvl="0" marL="457200" rtl="0">
              <a:lnSpc>
                <a:spcPct val="150000"/>
              </a:lnSpc>
              <a:spcBef>
                <a:spcPts val="0"/>
              </a:spcBef>
              <a:spcAft>
                <a:spcPts val="0"/>
              </a:spcAft>
              <a:buClr>
                <a:schemeClr val="dk1"/>
              </a:buClr>
              <a:buSzPct val="100000"/>
              <a:buFont typeface="Times New Roman"/>
              <a:buChar char="●"/>
            </a:pPr>
            <a:r>
              <a:rPr lang="en">
                <a:solidFill>
                  <a:schemeClr val="dk1"/>
                </a:solidFill>
                <a:latin typeface="Times New Roman"/>
                <a:ea typeface="Times New Roman"/>
                <a:cs typeface="Times New Roman"/>
                <a:sym typeface="Times New Roman"/>
              </a:rPr>
              <a:t>Infects individuals who encounter the spores from soil or rose bushes.</a:t>
            </a:r>
          </a:p>
          <a:p>
            <a:pPr indent="-342900" lvl="0" marL="457200" rtl="0">
              <a:lnSpc>
                <a:spcPct val="150000"/>
              </a:lnSpc>
              <a:spcBef>
                <a:spcPts val="0"/>
              </a:spcBef>
              <a:spcAft>
                <a:spcPts val="0"/>
              </a:spcAft>
              <a:buClr>
                <a:schemeClr val="dk1"/>
              </a:buClr>
              <a:buSzPct val="100000"/>
              <a:buFont typeface="Times New Roman"/>
              <a:buChar char="●"/>
            </a:pPr>
            <a:r>
              <a:rPr lang="en">
                <a:solidFill>
                  <a:schemeClr val="dk1"/>
                </a:solidFill>
                <a:latin typeface="Times New Roman"/>
                <a:ea typeface="Times New Roman"/>
                <a:cs typeface="Times New Roman"/>
                <a:sym typeface="Times New Roman"/>
              </a:rPr>
              <a:t>Causes a disease called Sporotrichosis, which can infect the skin or the tissue under the skin. This disease occurs when the </a:t>
            </a:r>
            <a:r>
              <a:rPr i="1" lang="en">
                <a:solidFill>
                  <a:schemeClr val="dk1"/>
                </a:solidFill>
                <a:latin typeface="Times New Roman"/>
                <a:ea typeface="Times New Roman"/>
                <a:cs typeface="Times New Roman"/>
                <a:sym typeface="Times New Roman"/>
              </a:rPr>
              <a:t>Sporothrix schenckii</a:t>
            </a:r>
            <a:r>
              <a:rPr lang="en">
                <a:solidFill>
                  <a:schemeClr val="dk1"/>
                </a:solidFill>
                <a:latin typeface="Times New Roman"/>
                <a:ea typeface="Times New Roman"/>
                <a:cs typeface="Times New Roman"/>
                <a:sym typeface="Times New Roman"/>
              </a:rPr>
              <a:t> spores enter an individual’s skin through a cut or scrape.</a:t>
            </a:r>
          </a:p>
          <a:p>
            <a:pPr lvl="0" rtl="0">
              <a:lnSpc>
                <a:spcPct val="150000"/>
              </a:lnSpc>
              <a:spcBef>
                <a:spcPts val="0"/>
              </a:spcBef>
              <a:spcAft>
                <a:spcPts val="0"/>
              </a:spcAft>
              <a:buNone/>
            </a:pPr>
            <a:r>
              <a:t/>
            </a:r>
            <a:endParaRPr sz="1300">
              <a:solidFill>
                <a:schemeClr val="dk1"/>
              </a:solidFill>
              <a:latin typeface="Times New Roman"/>
              <a:ea typeface="Times New Roman"/>
              <a:cs typeface="Times New Roman"/>
              <a:sym typeface="Times New Roman"/>
            </a:endParaRPr>
          </a:p>
        </p:txBody>
      </p:sp>
      <p:pic>
        <p:nvPicPr>
          <p:cNvPr id="120" name="Shape 120"/>
          <p:cNvPicPr preferRelativeResize="0"/>
          <p:nvPr/>
        </p:nvPicPr>
        <p:blipFill>
          <a:blip r:embed="rId3">
            <a:alphaModFix/>
          </a:blip>
          <a:stretch>
            <a:fillRect/>
          </a:stretch>
        </p:blipFill>
        <p:spPr>
          <a:xfrm>
            <a:off x="6074825" y="3706125"/>
            <a:ext cx="2315825" cy="13421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4" name="Shape 124"/>
        <p:cNvGrpSpPr/>
        <p:nvPr/>
      </p:nvGrpSpPr>
      <p:grpSpPr>
        <a:xfrm>
          <a:off x="0" y="0"/>
          <a:ext cx="0" cy="0"/>
          <a:chOff x="0" y="0"/>
          <a:chExt cx="0" cy="0"/>
        </a:xfrm>
      </p:grpSpPr>
      <p:sp>
        <p:nvSpPr>
          <p:cNvPr id="125" name="Shape 125"/>
          <p:cNvSpPr txBox="1"/>
          <p:nvPr>
            <p:ph type="title"/>
          </p:nvPr>
        </p:nvSpPr>
        <p:spPr>
          <a:xfrm>
            <a:off x="311700" y="156575"/>
            <a:ext cx="8520600" cy="607800"/>
          </a:xfrm>
          <a:prstGeom prst="rect">
            <a:avLst/>
          </a:prstGeom>
        </p:spPr>
        <p:txBody>
          <a:bodyPr anchorCtr="0" anchor="t" bIns="91425" lIns="91425" rIns="91425" wrap="square" tIns="91425">
            <a:noAutofit/>
          </a:bodyPr>
          <a:lstStyle/>
          <a:p>
            <a:pPr lvl="0" rtl="0" algn="ctr">
              <a:spcBef>
                <a:spcPts val="0"/>
              </a:spcBef>
              <a:buNone/>
            </a:pPr>
            <a:r>
              <a:rPr i="1" lang="en" sz="2400"/>
              <a:t>Aspergillus</a:t>
            </a:r>
          </a:p>
        </p:txBody>
      </p:sp>
      <p:sp>
        <p:nvSpPr>
          <p:cNvPr id="126" name="Shape 126"/>
          <p:cNvSpPr txBox="1"/>
          <p:nvPr>
            <p:ph idx="1" type="body"/>
          </p:nvPr>
        </p:nvSpPr>
        <p:spPr>
          <a:xfrm>
            <a:off x="311700" y="764375"/>
            <a:ext cx="8520600" cy="3416400"/>
          </a:xfrm>
          <a:prstGeom prst="rect">
            <a:avLst/>
          </a:prstGeom>
        </p:spPr>
        <p:txBody>
          <a:bodyPr anchorCtr="0" anchor="t" bIns="91425" lIns="91425" rIns="91425" wrap="square" tIns="91425">
            <a:noAutofit/>
          </a:bodyPr>
          <a:lstStyle/>
          <a:p>
            <a:pPr indent="-342900" lvl="0" marL="457200" rtl="0">
              <a:lnSpc>
                <a:spcPct val="150000"/>
              </a:lnSpc>
              <a:spcBef>
                <a:spcPts val="0"/>
              </a:spcBef>
              <a:spcAft>
                <a:spcPts val="0"/>
              </a:spcAft>
              <a:buSzPct val="100000"/>
              <a:buChar char="●"/>
            </a:pPr>
            <a:r>
              <a:rPr lang="en">
                <a:solidFill>
                  <a:schemeClr val="dk1"/>
                </a:solidFill>
                <a:latin typeface="Times New Roman"/>
                <a:ea typeface="Times New Roman"/>
                <a:cs typeface="Times New Roman"/>
                <a:sym typeface="Times New Roman"/>
              </a:rPr>
              <a:t> </a:t>
            </a:r>
            <a:r>
              <a:rPr i="1" lang="en">
                <a:solidFill>
                  <a:schemeClr val="dk1"/>
                </a:solidFill>
                <a:latin typeface="Times New Roman"/>
                <a:ea typeface="Times New Roman"/>
                <a:cs typeface="Times New Roman"/>
                <a:sym typeface="Times New Roman"/>
              </a:rPr>
              <a:t>Aspergillus </a:t>
            </a:r>
            <a:r>
              <a:rPr lang="en">
                <a:solidFill>
                  <a:schemeClr val="dk1"/>
                </a:solidFill>
                <a:latin typeface="Times New Roman"/>
                <a:ea typeface="Times New Roman"/>
                <a:cs typeface="Times New Roman"/>
                <a:sym typeface="Times New Roman"/>
              </a:rPr>
              <a:t>is a mold that primarily lives in the air and soil.</a:t>
            </a:r>
          </a:p>
          <a:p>
            <a:pPr indent="-342900" lvl="0" marL="457200" rtl="0">
              <a:lnSpc>
                <a:spcPct val="150000"/>
              </a:lnSpc>
              <a:spcBef>
                <a:spcPts val="0"/>
              </a:spcBef>
              <a:spcAft>
                <a:spcPts val="0"/>
              </a:spcAft>
              <a:buSzPct val="100000"/>
              <a:buChar char="●"/>
            </a:pPr>
            <a:r>
              <a:rPr lang="en">
                <a:solidFill>
                  <a:schemeClr val="dk1"/>
                </a:solidFill>
                <a:latin typeface="Times New Roman"/>
                <a:ea typeface="Times New Roman"/>
                <a:cs typeface="Times New Roman"/>
                <a:sym typeface="Times New Roman"/>
              </a:rPr>
              <a:t> It is indoors and outdoors, and it can be found in every environment all over the world.</a:t>
            </a:r>
          </a:p>
          <a:p>
            <a:pPr indent="-342900" lvl="0" marL="457200" rtl="0">
              <a:lnSpc>
                <a:spcPct val="150000"/>
              </a:lnSpc>
              <a:spcBef>
                <a:spcPts val="0"/>
              </a:spcBef>
              <a:spcAft>
                <a:spcPts val="0"/>
              </a:spcAft>
              <a:buClr>
                <a:schemeClr val="dk1"/>
              </a:buClr>
              <a:buSzPct val="100000"/>
              <a:buFont typeface="Times New Roman"/>
              <a:buChar char="●"/>
            </a:pPr>
            <a:r>
              <a:rPr lang="en">
                <a:solidFill>
                  <a:schemeClr val="dk1"/>
                </a:solidFill>
                <a:latin typeface="Times New Roman"/>
                <a:ea typeface="Times New Roman"/>
                <a:cs typeface="Times New Roman"/>
                <a:sym typeface="Times New Roman"/>
              </a:rPr>
              <a:t> Reproduces in the air and soil.</a:t>
            </a:r>
          </a:p>
          <a:p>
            <a:pPr indent="-342900" lvl="0" marL="457200" rtl="0" algn="just">
              <a:lnSpc>
                <a:spcPct val="150000"/>
              </a:lnSpc>
              <a:spcBef>
                <a:spcPts val="0"/>
              </a:spcBef>
              <a:spcAft>
                <a:spcPts val="0"/>
              </a:spcAft>
              <a:buClr>
                <a:schemeClr val="dk1"/>
              </a:buClr>
              <a:buSzPct val="100000"/>
              <a:buFont typeface="Times New Roman"/>
              <a:buChar char="●"/>
            </a:pPr>
            <a:r>
              <a:rPr lang="en">
                <a:solidFill>
                  <a:schemeClr val="dk1"/>
                </a:solidFill>
                <a:latin typeface="Times New Roman"/>
                <a:ea typeface="Times New Roman"/>
                <a:cs typeface="Times New Roman"/>
                <a:sym typeface="Times New Roman"/>
              </a:rPr>
              <a:t>  Because it is found everywhere, most individuals inhale the spores daily.</a:t>
            </a:r>
          </a:p>
          <a:p>
            <a:pPr indent="-342900" lvl="0" marL="457200" rtl="0" algn="just">
              <a:lnSpc>
                <a:spcPct val="150000"/>
              </a:lnSpc>
              <a:spcBef>
                <a:spcPts val="0"/>
              </a:spcBef>
              <a:spcAft>
                <a:spcPts val="0"/>
              </a:spcAft>
              <a:buClr>
                <a:schemeClr val="dk1"/>
              </a:buClr>
              <a:buSzPct val="100000"/>
              <a:buFont typeface="Times New Roman"/>
              <a:buChar char="●"/>
            </a:pPr>
            <a:r>
              <a:rPr lang="en">
                <a:solidFill>
                  <a:schemeClr val="dk1"/>
                </a:solidFill>
                <a:latin typeface="Times New Roman"/>
                <a:ea typeface="Times New Roman"/>
                <a:cs typeface="Times New Roman"/>
                <a:sym typeface="Times New Roman"/>
              </a:rPr>
              <a:t> Infects individuals with weak immune systems. It does not harm individuals with strong immune systems.</a:t>
            </a:r>
          </a:p>
          <a:p>
            <a:pPr indent="-342900" lvl="0" marL="457200" rtl="0" algn="just">
              <a:lnSpc>
                <a:spcPct val="150000"/>
              </a:lnSpc>
              <a:spcBef>
                <a:spcPts val="0"/>
              </a:spcBef>
              <a:spcAft>
                <a:spcPts val="0"/>
              </a:spcAft>
              <a:buClr>
                <a:schemeClr val="dk1"/>
              </a:buClr>
              <a:buSzPct val="100000"/>
              <a:buFont typeface="Times New Roman"/>
              <a:buChar char="●"/>
            </a:pPr>
            <a:r>
              <a:rPr lang="en">
                <a:solidFill>
                  <a:schemeClr val="dk1"/>
                </a:solidFill>
                <a:latin typeface="Times New Roman"/>
                <a:ea typeface="Times New Roman"/>
                <a:cs typeface="Times New Roman"/>
                <a:sym typeface="Times New Roman"/>
              </a:rPr>
              <a:t> Causes a disease called Aspergillosis, which can infect the lungs and sinuses. This disease occurs when an individual with a weak immune system inhales the </a:t>
            </a:r>
            <a:r>
              <a:rPr i="1" lang="en">
                <a:solidFill>
                  <a:schemeClr val="dk1"/>
                </a:solidFill>
                <a:latin typeface="Times New Roman"/>
                <a:ea typeface="Times New Roman"/>
                <a:cs typeface="Times New Roman"/>
                <a:sym typeface="Times New Roman"/>
              </a:rPr>
              <a:t>Aspergillus</a:t>
            </a:r>
            <a:r>
              <a:rPr lang="en">
                <a:solidFill>
                  <a:schemeClr val="dk1"/>
                </a:solidFill>
                <a:latin typeface="Times New Roman"/>
                <a:ea typeface="Times New Roman"/>
                <a:cs typeface="Times New Roman"/>
                <a:sym typeface="Times New Roman"/>
              </a:rPr>
              <a:t> spores.  </a:t>
            </a:r>
          </a:p>
          <a:p>
            <a:pPr lvl="0" rtl="0">
              <a:spcBef>
                <a:spcPts val="0"/>
              </a:spcBef>
              <a:spcAft>
                <a:spcPts val="0"/>
              </a:spcAft>
              <a:buNone/>
            </a:pPr>
            <a:r>
              <a:t/>
            </a:r>
            <a:endParaRPr sz="1200">
              <a:solidFill>
                <a:schemeClr val="dk1"/>
              </a:solidFill>
              <a:latin typeface="Times New Roman"/>
              <a:ea typeface="Times New Roman"/>
              <a:cs typeface="Times New Roman"/>
              <a:sym typeface="Times New Roman"/>
            </a:endParaRPr>
          </a:p>
        </p:txBody>
      </p:sp>
      <p:pic>
        <p:nvPicPr>
          <p:cNvPr id="127" name="Shape 127"/>
          <p:cNvPicPr preferRelativeResize="0"/>
          <p:nvPr/>
        </p:nvPicPr>
        <p:blipFill>
          <a:blip r:embed="rId3">
            <a:alphaModFix/>
          </a:blip>
          <a:stretch>
            <a:fillRect/>
          </a:stretch>
        </p:blipFill>
        <p:spPr>
          <a:xfrm>
            <a:off x="7207250" y="73100"/>
            <a:ext cx="1625050" cy="11382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1" name="Shape 131"/>
        <p:cNvGrpSpPr/>
        <p:nvPr/>
      </p:nvGrpSpPr>
      <p:grpSpPr>
        <a:xfrm>
          <a:off x="0" y="0"/>
          <a:ext cx="0" cy="0"/>
          <a:chOff x="0" y="0"/>
          <a:chExt cx="0" cy="0"/>
        </a:xfrm>
      </p:grpSpPr>
      <p:pic>
        <p:nvPicPr>
          <p:cNvPr id="132" name="Shape 132"/>
          <p:cNvPicPr preferRelativeResize="0"/>
          <p:nvPr/>
        </p:nvPicPr>
        <p:blipFill>
          <a:blip r:embed="rId3">
            <a:alphaModFix/>
          </a:blip>
          <a:stretch>
            <a:fillRect/>
          </a:stretch>
        </p:blipFill>
        <p:spPr>
          <a:xfrm>
            <a:off x="3019400" y="3788825"/>
            <a:ext cx="2662625" cy="1298025"/>
          </a:xfrm>
          <a:prstGeom prst="rect">
            <a:avLst/>
          </a:prstGeom>
          <a:noFill/>
          <a:ln>
            <a:noFill/>
          </a:ln>
        </p:spPr>
      </p:pic>
      <p:pic>
        <p:nvPicPr>
          <p:cNvPr id="133" name="Shape 133"/>
          <p:cNvPicPr preferRelativeResize="0"/>
          <p:nvPr/>
        </p:nvPicPr>
        <p:blipFill>
          <a:blip r:embed="rId4">
            <a:alphaModFix/>
          </a:blip>
          <a:stretch>
            <a:fillRect/>
          </a:stretch>
        </p:blipFill>
        <p:spPr>
          <a:xfrm>
            <a:off x="7153425" y="3487225"/>
            <a:ext cx="1154500" cy="1599625"/>
          </a:xfrm>
          <a:prstGeom prst="rect">
            <a:avLst/>
          </a:prstGeom>
          <a:noFill/>
          <a:ln>
            <a:noFill/>
          </a:ln>
        </p:spPr>
      </p:pic>
      <p:sp>
        <p:nvSpPr>
          <p:cNvPr id="134" name="Shape 134"/>
          <p:cNvSpPr txBox="1"/>
          <p:nvPr>
            <p:ph type="title"/>
          </p:nvPr>
        </p:nvSpPr>
        <p:spPr>
          <a:xfrm>
            <a:off x="311700" y="410000"/>
            <a:ext cx="8520600" cy="607800"/>
          </a:xfrm>
          <a:prstGeom prst="rect">
            <a:avLst/>
          </a:prstGeom>
        </p:spPr>
        <p:txBody>
          <a:bodyPr anchorCtr="0" anchor="t" bIns="91425" lIns="91425" rIns="91425" wrap="square" tIns="91425">
            <a:noAutofit/>
          </a:bodyPr>
          <a:lstStyle/>
          <a:p>
            <a:pPr lvl="0" rtl="0" algn="ctr">
              <a:spcBef>
                <a:spcPts val="0"/>
              </a:spcBef>
              <a:buNone/>
            </a:pPr>
            <a:r>
              <a:rPr i="1" lang="en" sz="1800"/>
              <a:t>Coccidioides immitis and Coccidioides posadasii</a:t>
            </a:r>
          </a:p>
        </p:txBody>
      </p:sp>
      <p:sp>
        <p:nvSpPr>
          <p:cNvPr id="135" name="Shape 135"/>
          <p:cNvSpPr txBox="1"/>
          <p:nvPr>
            <p:ph idx="1" type="body"/>
          </p:nvPr>
        </p:nvSpPr>
        <p:spPr>
          <a:xfrm>
            <a:off x="-12" y="630950"/>
            <a:ext cx="8520600" cy="3585300"/>
          </a:xfrm>
          <a:prstGeom prst="rect">
            <a:avLst/>
          </a:prstGeom>
        </p:spPr>
        <p:txBody>
          <a:bodyPr anchorCtr="0" anchor="t" bIns="91425" lIns="91425" rIns="91425" wrap="square" tIns="91425">
            <a:noAutofit/>
          </a:bodyPr>
          <a:lstStyle/>
          <a:p>
            <a:pPr lvl="0" rtl="0">
              <a:spcBef>
                <a:spcPts val="0"/>
              </a:spcBef>
              <a:spcAft>
                <a:spcPts val="0"/>
              </a:spcAft>
              <a:buClr>
                <a:srgbClr val="000000"/>
              </a:buClr>
              <a:buSzPct val="91666"/>
              <a:buFont typeface="Arial"/>
              <a:buNone/>
            </a:pPr>
            <a:r>
              <a:t/>
            </a:r>
            <a:endParaRPr sz="1200">
              <a:solidFill>
                <a:schemeClr val="dk1"/>
              </a:solidFill>
              <a:latin typeface="Times New Roman"/>
              <a:ea typeface="Times New Roman"/>
              <a:cs typeface="Times New Roman"/>
              <a:sym typeface="Times New Roman"/>
            </a:endParaRPr>
          </a:p>
          <a:p>
            <a:pPr indent="-311150" lvl="0" marL="457200" rtl="0">
              <a:lnSpc>
                <a:spcPct val="150000"/>
              </a:lnSpc>
              <a:spcBef>
                <a:spcPts val="0"/>
              </a:spcBef>
              <a:spcAft>
                <a:spcPts val="0"/>
              </a:spcAft>
              <a:buClr>
                <a:schemeClr val="dk1"/>
              </a:buClr>
              <a:buSzPct val="100000"/>
              <a:buFont typeface="Times New Roman"/>
              <a:buChar char="●"/>
            </a:pPr>
            <a:r>
              <a:rPr i="1" lang="en" sz="1300">
                <a:solidFill>
                  <a:schemeClr val="dk1"/>
                </a:solidFill>
                <a:latin typeface="Times New Roman"/>
                <a:ea typeface="Times New Roman"/>
                <a:cs typeface="Times New Roman"/>
                <a:sym typeface="Times New Roman"/>
              </a:rPr>
              <a:t>Coccidioides immitis</a:t>
            </a:r>
            <a:r>
              <a:rPr lang="en" sz="1300">
                <a:solidFill>
                  <a:schemeClr val="dk1"/>
                </a:solidFill>
                <a:latin typeface="Times New Roman"/>
                <a:ea typeface="Times New Roman"/>
                <a:cs typeface="Times New Roman"/>
                <a:sym typeface="Times New Roman"/>
              </a:rPr>
              <a:t> and </a:t>
            </a:r>
            <a:r>
              <a:rPr i="1" lang="en" sz="1300">
                <a:solidFill>
                  <a:schemeClr val="dk1"/>
                </a:solidFill>
                <a:latin typeface="Times New Roman"/>
                <a:ea typeface="Times New Roman"/>
                <a:cs typeface="Times New Roman"/>
                <a:sym typeface="Times New Roman"/>
              </a:rPr>
              <a:t>posadasii </a:t>
            </a:r>
            <a:r>
              <a:rPr lang="en" sz="1300">
                <a:solidFill>
                  <a:schemeClr val="dk1"/>
                </a:solidFill>
                <a:latin typeface="Times New Roman"/>
                <a:ea typeface="Times New Roman"/>
                <a:cs typeface="Times New Roman"/>
                <a:sym typeface="Times New Roman"/>
              </a:rPr>
              <a:t>are fungi that primarily reside in dry, highly alkaline  soils.</a:t>
            </a:r>
          </a:p>
          <a:p>
            <a:pPr indent="-311150" lvl="0" marL="457200" rtl="0">
              <a:lnSpc>
                <a:spcPct val="150000"/>
              </a:lnSpc>
              <a:spcBef>
                <a:spcPts val="0"/>
              </a:spcBef>
              <a:spcAft>
                <a:spcPts val="0"/>
              </a:spcAft>
              <a:buSzPct val="100000"/>
              <a:buChar char="●"/>
            </a:pPr>
            <a:r>
              <a:rPr lang="en" sz="1300">
                <a:solidFill>
                  <a:schemeClr val="dk1"/>
                </a:solidFill>
                <a:latin typeface="Times New Roman"/>
                <a:ea typeface="Times New Roman"/>
                <a:cs typeface="Times New Roman"/>
                <a:sym typeface="Times New Roman"/>
              </a:rPr>
              <a:t>Both </a:t>
            </a:r>
            <a:r>
              <a:rPr i="1" lang="en" sz="1300">
                <a:solidFill>
                  <a:schemeClr val="dk1"/>
                </a:solidFill>
                <a:latin typeface="Times New Roman"/>
                <a:ea typeface="Times New Roman"/>
                <a:cs typeface="Times New Roman"/>
                <a:sym typeface="Times New Roman"/>
              </a:rPr>
              <a:t>Coccidioides immitis</a:t>
            </a:r>
            <a:r>
              <a:rPr lang="en" sz="1300">
                <a:solidFill>
                  <a:schemeClr val="dk1"/>
                </a:solidFill>
                <a:latin typeface="Times New Roman"/>
                <a:ea typeface="Times New Roman"/>
                <a:cs typeface="Times New Roman"/>
                <a:sym typeface="Times New Roman"/>
              </a:rPr>
              <a:t> and </a:t>
            </a:r>
            <a:r>
              <a:rPr i="1" lang="en" sz="1300">
                <a:solidFill>
                  <a:schemeClr val="dk1"/>
                </a:solidFill>
                <a:latin typeface="Times New Roman"/>
                <a:ea typeface="Times New Roman"/>
                <a:cs typeface="Times New Roman"/>
                <a:sym typeface="Times New Roman"/>
              </a:rPr>
              <a:t>posadasii </a:t>
            </a:r>
            <a:r>
              <a:rPr lang="en" sz="1300">
                <a:solidFill>
                  <a:schemeClr val="dk1"/>
                </a:solidFill>
                <a:latin typeface="Times New Roman"/>
                <a:ea typeface="Times New Roman"/>
                <a:cs typeface="Times New Roman"/>
                <a:sym typeface="Times New Roman"/>
              </a:rPr>
              <a:t>cause the respiratory fungal infection, Coccidioidomycosis (Valley Fever).</a:t>
            </a:r>
          </a:p>
          <a:p>
            <a:pPr indent="-311150" lvl="0" marL="457200" rtl="0">
              <a:lnSpc>
                <a:spcPct val="150000"/>
              </a:lnSpc>
              <a:spcBef>
                <a:spcPts val="0"/>
              </a:spcBef>
              <a:spcAft>
                <a:spcPts val="0"/>
              </a:spcAft>
              <a:buClr>
                <a:schemeClr val="dk1"/>
              </a:buClr>
              <a:buSzPct val="100000"/>
              <a:buFont typeface="Times New Roman"/>
              <a:buChar char="●"/>
            </a:pPr>
            <a:r>
              <a:rPr lang="en" sz="1300">
                <a:solidFill>
                  <a:schemeClr val="dk1"/>
                </a:solidFill>
                <a:latin typeface="Times New Roman"/>
                <a:ea typeface="Times New Roman"/>
                <a:cs typeface="Times New Roman"/>
                <a:sym typeface="Times New Roman"/>
              </a:rPr>
              <a:t>Though Coccidioidomycosis is mild and can be resolved with no help, the infection can spread past the lungs and become severe.</a:t>
            </a:r>
          </a:p>
          <a:p>
            <a:pPr indent="-311150" lvl="0" marL="457200" rtl="0">
              <a:lnSpc>
                <a:spcPct val="150000"/>
              </a:lnSpc>
              <a:spcBef>
                <a:spcPts val="0"/>
              </a:spcBef>
              <a:spcAft>
                <a:spcPts val="0"/>
              </a:spcAft>
              <a:buClr>
                <a:schemeClr val="dk1"/>
              </a:buClr>
              <a:buSzPct val="100000"/>
              <a:buFont typeface="Times New Roman"/>
              <a:buChar char="●"/>
            </a:pPr>
            <a:r>
              <a:rPr lang="en" sz="1300">
                <a:solidFill>
                  <a:schemeClr val="dk1"/>
                </a:solidFill>
                <a:latin typeface="Times New Roman"/>
                <a:ea typeface="Times New Roman"/>
                <a:cs typeface="Times New Roman"/>
                <a:sym typeface="Times New Roman"/>
              </a:rPr>
              <a:t>Primarily found in the dry, arid, areas in the southwest of the United States and Northern regions of Mexico. </a:t>
            </a:r>
            <a:r>
              <a:rPr i="1" lang="en" sz="1300">
                <a:solidFill>
                  <a:schemeClr val="dk1"/>
                </a:solidFill>
                <a:latin typeface="Times New Roman"/>
                <a:ea typeface="Times New Roman"/>
                <a:cs typeface="Times New Roman"/>
                <a:sym typeface="Times New Roman"/>
              </a:rPr>
              <a:t>Coccidioides immitis </a:t>
            </a:r>
            <a:r>
              <a:rPr lang="en" sz="1300">
                <a:solidFill>
                  <a:schemeClr val="dk1"/>
                </a:solidFill>
                <a:latin typeface="Times New Roman"/>
                <a:ea typeface="Times New Roman"/>
                <a:cs typeface="Times New Roman"/>
                <a:sym typeface="Times New Roman"/>
              </a:rPr>
              <a:t>is </a:t>
            </a:r>
            <a:r>
              <a:rPr b="1" lang="en" sz="1300">
                <a:solidFill>
                  <a:schemeClr val="dk1"/>
                </a:solidFill>
                <a:latin typeface="Times New Roman"/>
                <a:ea typeface="Times New Roman"/>
                <a:cs typeface="Times New Roman"/>
                <a:sym typeface="Times New Roman"/>
              </a:rPr>
              <a:t>only </a:t>
            </a:r>
            <a:r>
              <a:rPr lang="en" sz="1300">
                <a:solidFill>
                  <a:schemeClr val="dk1"/>
                </a:solidFill>
                <a:latin typeface="Times New Roman"/>
                <a:ea typeface="Times New Roman"/>
                <a:cs typeface="Times New Roman"/>
                <a:sym typeface="Times New Roman"/>
              </a:rPr>
              <a:t>native to</a:t>
            </a:r>
            <a:r>
              <a:rPr b="1" lang="en" sz="1300">
                <a:solidFill>
                  <a:schemeClr val="dk1"/>
                </a:solidFill>
                <a:latin typeface="Times New Roman"/>
                <a:ea typeface="Times New Roman"/>
                <a:cs typeface="Times New Roman"/>
                <a:sym typeface="Times New Roman"/>
              </a:rPr>
              <a:t> </a:t>
            </a:r>
            <a:r>
              <a:rPr lang="en" sz="1300">
                <a:solidFill>
                  <a:schemeClr val="dk1"/>
                </a:solidFill>
                <a:latin typeface="Times New Roman"/>
                <a:ea typeface="Times New Roman"/>
                <a:cs typeface="Times New Roman"/>
                <a:sym typeface="Times New Roman"/>
              </a:rPr>
              <a:t>California.</a:t>
            </a:r>
          </a:p>
          <a:p>
            <a:pPr indent="-311150" lvl="0" marL="457200" rtl="0">
              <a:lnSpc>
                <a:spcPct val="150000"/>
              </a:lnSpc>
              <a:spcBef>
                <a:spcPts val="0"/>
              </a:spcBef>
              <a:spcAft>
                <a:spcPts val="0"/>
              </a:spcAft>
              <a:buClr>
                <a:schemeClr val="dk1"/>
              </a:buClr>
              <a:buSzPct val="100000"/>
              <a:buFont typeface="Times New Roman"/>
              <a:buChar char="●"/>
            </a:pPr>
            <a:r>
              <a:rPr i="1" lang="en" sz="1300">
                <a:solidFill>
                  <a:schemeClr val="dk1"/>
                </a:solidFill>
                <a:latin typeface="Times New Roman"/>
                <a:ea typeface="Times New Roman"/>
                <a:cs typeface="Times New Roman"/>
                <a:sym typeface="Times New Roman"/>
              </a:rPr>
              <a:t>C. posadasii </a:t>
            </a:r>
            <a:r>
              <a:rPr lang="en" sz="1300">
                <a:solidFill>
                  <a:schemeClr val="dk1"/>
                </a:solidFill>
                <a:latin typeface="Times New Roman"/>
                <a:ea typeface="Times New Roman"/>
                <a:cs typeface="Times New Roman"/>
                <a:sym typeface="Times New Roman"/>
              </a:rPr>
              <a:t>can be distinguished from </a:t>
            </a:r>
            <a:r>
              <a:rPr i="1" lang="en" sz="1300">
                <a:solidFill>
                  <a:schemeClr val="dk1"/>
                </a:solidFill>
                <a:latin typeface="Times New Roman"/>
                <a:ea typeface="Times New Roman"/>
                <a:cs typeface="Times New Roman"/>
                <a:sym typeface="Times New Roman"/>
              </a:rPr>
              <a:t>C. immitis </a:t>
            </a:r>
            <a:r>
              <a:rPr lang="en" sz="1300">
                <a:solidFill>
                  <a:schemeClr val="dk1"/>
                </a:solidFill>
                <a:latin typeface="Times New Roman"/>
                <a:ea typeface="Times New Roman"/>
                <a:cs typeface="Times New Roman"/>
                <a:sym typeface="Times New Roman"/>
              </a:rPr>
              <a:t>by noting that </a:t>
            </a:r>
            <a:r>
              <a:rPr i="1" lang="en" sz="1300">
                <a:solidFill>
                  <a:schemeClr val="dk1"/>
                </a:solidFill>
                <a:latin typeface="Times New Roman"/>
                <a:ea typeface="Times New Roman"/>
                <a:cs typeface="Times New Roman"/>
                <a:sym typeface="Times New Roman"/>
              </a:rPr>
              <a:t>C. posadasii</a:t>
            </a:r>
            <a:r>
              <a:rPr lang="en" sz="1300">
                <a:solidFill>
                  <a:schemeClr val="dk1"/>
                </a:solidFill>
                <a:latin typeface="Times New Roman"/>
                <a:ea typeface="Times New Roman"/>
                <a:cs typeface="Times New Roman"/>
                <a:sym typeface="Times New Roman"/>
              </a:rPr>
              <a:t> is less halotolerant than </a:t>
            </a:r>
            <a:r>
              <a:rPr i="1" lang="en" sz="1300">
                <a:solidFill>
                  <a:schemeClr val="dk1"/>
                </a:solidFill>
                <a:latin typeface="Times New Roman"/>
                <a:ea typeface="Times New Roman"/>
                <a:cs typeface="Times New Roman"/>
                <a:sym typeface="Times New Roman"/>
              </a:rPr>
              <a:t>C. immitis</a:t>
            </a:r>
            <a:r>
              <a:rPr lang="en" sz="1300">
                <a:solidFill>
                  <a:schemeClr val="dk1"/>
                </a:solidFill>
                <a:latin typeface="Times New Roman"/>
                <a:ea typeface="Times New Roman"/>
                <a:cs typeface="Times New Roman"/>
                <a:sym typeface="Times New Roman"/>
              </a:rPr>
              <a:t> and the geographical location of where C. immitis is found as previously stated above.</a:t>
            </a:r>
          </a:p>
          <a:p>
            <a:pPr indent="-311150" lvl="0" marL="457200" rtl="0">
              <a:lnSpc>
                <a:spcPct val="150000"/>
              </a:lnSpc>
              <a:spcBef>
                <a:spcPts val="0"/>
              </a:spcBef>
              <a:spcAft>
                <a:spcPts val="0"/>
              </a:spcAft>
              <a:buClr>
                <a:schemeClr val="dk1"/>
              </a:buClr>
              <a:buSzPct val="100000"/>
              <a:buFont typeface="Times New Roman"/>
              <a:buChar char="●"/>
            </a:pPr>
            <a:r>
              <a:rPr lang="en" sz="1300">
                <a:solidFill>
                  <a:schemeClr val="dk1"/>
                </a:solidFill>
                <a:latin typeface="Times New Roman"/>
                <a:ea typeface="Times New Roman"/>
                <a:cs typeface="Times New Roman"/>
                <a:sym typeface="Times New Roman"/>
              </a:rPr>
              <a:t>During dust storms, Coccidioides are transmitted via arthroconidia (airborne fungal spores) and can be inhaled where spores can form into spherules.</a:t>
            </a: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9" name="Shape 139"/>
        <p:cNvGrpSpPr/>
        <p:nvPr/>
      </p:nvGrpSpPr>
      <p:grpSpPr>
        <a:xfrm>
          <a:off x="0" y="0"/>
          <a:ext cx="0" cy="0"/>
          <a:chOff x="0" y="0"/>
          <a:chExt cx="0" cy="0"/>
        </a:xfrm>
      </p:grpSpPr>
      <p:sp>
        <p:nvSpPr>
          <p:cNvPr id="140" name="Shape 140"/>
          <p:cNvSpPr txBox="1"/>
          <p:nvPr>
            <p:ph type="title"/>
          </p:nvPr>
        </p:nvSpPr>
        <p:spPr>
          <a:xfrm>
            <a:off x="377025" y="366442"/>
            <a:ext cx="8520600" cy="572700"/>
          </a:xfrm>
          <a:prstGeom prst="rect">
            <a:avLst/>
          </a:prstGeom>
        </p:spPr>
        <p:txBody>
          <a:bodyPr anchorCtr="0" anchor="t" bIns="91425" lIns="91425" rIns="91425" wrap="square" tIns="91425">
            <a:noAutofit/>
          </a:bodyPr>
          <a:lstStyle/>
          <a:p>
            <a:pPr lvl="0" rtl="0" algn="ctr">
              <a:spcBef>
                <a:spcPts val="0"/>
              </a:spcBef>
              <a:buNone/>
            </a:pPr>
            <a:r>
              <a:rPr i="1" lang="en" sz="1800"/>
              <a:t>Histoplasma capsulatum (var. capsulatum and var. duboisii)</a:t>
            </a:r>
            <a:r>
              <a:rPr i="1" lang="en" sz="1800">
                <a:solidFill>
                  <a:schemeClr val="dk2"/>
                </a:solidFill>
              </a:rPr>
              <a:t> </a:t>
            </a:r>
          </a:p>
          <a:p>
            <a:pPr lvl="0">
              <a:spcBef>
                <a:spcPts val="0"/>
              </a:spcBef>
              <a:buNone/>
            </a:pPr>
            <a:r>
              <a:t/>
            </a:r>
            <a:endParaRPr/>
          </a:p>
        </p:txBody>
      </p:sp>
      <p:sp>
        <p:nvSpPr>
          <p:cNvPr id="141" name="Shape 141"/>
          <p:cNvSpPr txBox="1"/>
          <p:nvPr>
            <p:ph idx="1" type="body"/>
          </p:nvPr>
        </p:nvSpPr>
        <p:spPr>
          <a:xfrm>
            <a:off x="377025" y="702900"/>
            <a:ext cx="5051400" cy="3824100"/>
          </a:xfrm>
          <a:prstGeom prst="rect">
            <a:avLst/>
          </a:prstGeom>
        </p:spPr>
        <p:txBody>
          <a:bodyPr anchorCtr="0" anchor="t" bIns="91425" lIns="91425" rIns="91425" wrap="square" tIns="91425">
            <a:noAutofit/>
          </a:bodyPr>
          <a:lstStyle/>
          <a:p>
            <a:pPr indent="-311150" lvl="0" marL="457200" rtl="0">
              <a:lnSpc>
                <a:spcPct val="115000"/>
              </a:lnSpc>
              <a:spcBef>
                <a:spcPts val="0"/>
              </a:spcBef>
              <a:spcAft>
                <a:spcPts val="0"/>
              </a:spcAft>
              <a:buClr>
                <a:schemeClr val="dk1"/>
              </a:buClr>
              <a:buSzPct val="100000"/>
              <a:buFont typeface="Times"/>
              <a:buChar char="●"/>
            </a:pPr>
            <a:r>
              <a:rPr lang="en" sz="1300">
                <a:solidFill>
                  <a:schemeClr val="dk1"/>
                </a:solidFill>
                <a:latin typeface="Times"/>
                <a:ea typeface="Times"/>
                <a:cs typeface="Times"/>
                <a:sym typeface="Times"/>
              </a:rPr>
              <a:t>Can be found  worldwide but is mainly common in North and Central America, particularly areas around the Ohio and Mississippi River Valleys.</a:t>
            </a:r>
          </a:p>
          <a:p>
            <a:pPr indent="-311150" lvl="0" marL="457200" rtl="0">
              <a:lnSpc>
                <a:spcPct val="115000"/>
              </a:lnSpc>
              <a:spcBef>
                <a:spcPts val="0"/>
              </a:spcBef>
              <a:spcAft>
                <a:spcPts val="0"/>
              </a:spcAft>
              <a:buClr>
                <a:schemeClr val="dk1"/>
              </a:buClr>
              <a:buSzPct val="100000"/>
              <a:buFont typeface="Times"/>
              <a:buChar char="●"/>
            </a:pPr>
            <a:r>
              <a:rPr lang="en" sz="1300">
                <a:solidFill>
                  <a:schemeClr val="dk1"/>
                </a:solidFill>
                <a:latin typeface="Times"/>
                <a:ea typeface="Times"/>
                <a:cs typeface="Times"/>
                <a:sym typeface="Times"/>
              </a:rPr>
              <a:t>Histoplasma grows best in soil that contains bird or bat droppings. Bats can get histoplasmosis and spread the fungus in their droppings.</a:t>
            </a:r>
          </a:p>
          <a:p>
            <a:pPr indent="-311150" lvl="0" marL="457200" rtl="0">
              <a:lnSpc>
                <a:spcPct val="115000"/>
              </a:lnSpc>
              <a:spcBef>
                <a:spcPts val="0"/>
              </a:spcBef>
              <a:spcAft>
                <a:spcPts val="0"/>
              </a:spcAft>
              <a:buClr>
                <a:schemeClr val="dk1"/>
              </a:buClr>
              <a:buSzPct val="100000"/>
              <a:buFont typeface="Times"/>
              <a:buChar char="●"/>
            </a:pPr>
            <a:r>
              <a:rPr lang="en" sz="1300">
                <a:solidFill>
                  <a:schemeClr val="dk1"/>
                </a:solidFill>
                <a:latin typeface="Times"/>
                <a:ea typeface="Times"/>
                <a:cs typeface="Times"/>
                <a:sym typeface="Times"/>
              </a:rPr>
              <a:t>Histoplasma spores circulate in the air after contaminated soil is disturbed. The spores are too small to see without a microscope. When people breathe in the spores, they are at risk for developing histoplasmosis. After the spores enter the lungs, the person’s body temperature allows the spores to transform into yeast. The yeast can then travel to lymph nodes and can spread to other parts of the body through the bloodstream causing Histoplasmosis.</a:t>
            </a:r>
          </a:p>
          <a:p>
            <a:pPr indent="-311150" lvl="0" marL="457200" rtl="0">
              <a:lnSpc>
                <a:spcPct val="115000"/>
              </a:lnSpc>
              <a:spcBef>
                <a:spcPts val="0"/>
              </a:spcBef>
              <a:spcAft>
                <a:spcPts val="0"/>
              </a:spcAft>
              <a:buClr>
                <a:schemeClr val="dk1"/>
              </a:buClr>
              <a:buSzPct val="100000"/>
              <a:buFont typeface="Times"/>
              <a:buChar char="●"/>
            </a:pPr>
            <a:r>
              <a:rPr lang="en" sz="1300">
                <a:solidFill>
                  <a:schemeClr val="dk1"/>
                </a:solidFill>
                <a:latin typeface="Times"/>
                <a:ea typeface="Times"/>
                <a:cs typeface="Times"/>
                <a:sym typeface="Times"/>
              </a:rPr>
              <a:t>Many people who get histoplasmosis will get better on their own without medication, but in some people, such as those who have weakened immune systems, the infection can become severe.</a:t>
            </a:r>
          </a:p>
          <a:p>
            <a:pPr indent="-304800" lvl="0" marL="457200" rtl="0">
              <a:lnSpc>
                <a:spcPct val="115000"/>
              </a:lnSpc>
              <a:spcBef>
                <a:spcPts val="0"/>
              </a:spcBef>
              <a:spcAft>
                <a:spcPts val="0"/>
              </a:spcAft>
              <a:buClr>
                <a:schemeClr val="dk1"/>
              </a:buClr>
              <a:buSzPct val="92307"/>
              <a:buFont typeface="Times"/>
              <a:buChar char="●"/>
            </a:pPr>
            <a:r>
              <a:rPr lang="en" sz="1300">
                <a:solidFill>
                  <a:schemeClr val="dk1"/>
                </a:solidFill>
                <a:latin typeface="Times"/>
                <a:ea typeface="Times"/>
                <a:cs typeface="Times"/>
                <a:sym typeface="Times"/>
              </a:rPr>
              <a:t>Most have no symptoms or have only a mild flu-like illness and recover without any treatment.</a:t>
            </a:r>
            <a:br>
              <a:rPr lang="en" sz="1200">
                <a:solidFill>
                  <a:schemeClr val="dk1"/>
                </a:solidFill>
                <a:latin typeface="Times"/>
                <a:ea typeface="Times"/>
                <a:cs typeface="Times"/>
                <a:sym typeface="Times"/>
              </a:rPr>
            </a:br>
          </a:p>
        </p:txBody>
      </p:sp>
      <p:pic>
        <p:nvPicPr>
          <p:cNvPr id="142" name="Shape 142"/>
          <p:cNvPicPr preferRelativeResize="0"/>
          <p:nvPr/>
        </p:nvPicPr>
        <p:blipFill>
          <a:blip r:embed="rId3">
            <a:alphaModFix/>
          </a:blip>
          <a:stretch>
            <a:fillRect/>
          </a:stretch>
        </p:blipFill>
        <p:spPr>
          <a:xfrm rot="5400000">
            <a:off x="5317629" y="1729717"/>
            <a:ext cx="3778275" cy="25160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6" name="Shape 146"/>
        <p:cNvGrpSpPr/>
        <p:nvPr/>
      </p:nvGrpSpPr>
      <p:grpSpPr>
        <a:xfrm>
          <a:off x="0" y="0"/>
          <a:ext cx="0" cy="0"/>
          <a:chOff x="0" y="0"/>
          <a:chExt cx="0" cy="0"/>
        </a:xfrm>
      </p:grpSpPr>
      <p:sp>
        <p:nvSpPr>
          <p:cNvPr id="147" name="Shape 147"/>
          <p:cNvSpPr txBox="1"/>
          <p:nvPr>
            <p:ph type="title"/>
          </p:nvPr>
        </p:nvSpPr>
        <p:spPr>
          <a:xfrm>
            <a:off x="311700" y="410000"/>
            <a:ext cx="8520600" cy="607800"/>
          </a:xfrm>
          <a:prstGeom prst="rect">
            <a:avLst/>
          </a:prstGeom>
        </p:spPr>
        <p:txBody>
          <a:bodyPr anchorCtr="0" anchor="t" bIns="91425" lIns="91425" rIns="91425" wrap="square" tIns="91425">
            <a:noAutofit/>
          </a:bodyPr>
          <a:lstStyle/>
          <a:p>
            <a:pPr lvl="0" rtl="0" algn="ctr">
              <a:spcBef>
                <a:spcPts val="0"/>
              </a:spcBef>
              <a:buNone/>
            </a:pPr>
            <a:r>
              <a:rPr lang="en" sz="2400"/>
              <a:t>Mucorales Order: Rhizopus</a:t>
            </a:r>
          </a:p>
        </p:txBody>
      </p:sp>
      <p:sp>
        <p:nvSpPr>
          <p:cNvPr id="148" name="Shape 148"/>
          <p:cNvSpPr txBox="1"/>
          <p:nvPr>
            <p:ph idx="1" type="body"/>
          </p:nvPr>
        </p:nvSpPr>
        <p:spPr>
          <a:xfrm>
            <a:off x="722666" y="1017725"/>
            <a:ext cx="4441500" cy="3969300"/>
          </a:xfrm>
          <a:prstGeom prst="rect">
            <a:avLst/>
          </a:prstGeom>
        </p:spPr>
        <p:txBody>
          <a:bodyPr anchorCtr="0" anchor="t" bIns="91425" lIns="91425" rIns="91425" wrap="square" tIns="91425">
            <a:noAutofit/>
          </a:bodyPr>
          <a:lstStyle/>
          <a:p>
            <a:pPr lvl="0" rtl="0" algn="ctr">
              <a:spcBef>
                <a:spcPts val="0"/>
              </a:spcBef>
              <a:buNone/>
            </a:pPr>
            <a:r>
              <a:rPr b="1" i="1" lang="en" sz="1400">
                <a:solidFill>
                  <a:schemeClr val="dk1"/>
                </a:solidFill>
                <a:latin typeface="Times New Roman"/>
                <a:ea typeface="Times New Roman"/>
                <a:cs typeface="Times New Roman"/>
                <a:sym typeface="Times New Roman"/>
              </a:rPr>
              <a:t>Rhizopus arrhizus:</a:t>
            </a:r>
          </a:p>
          <a:p>
            <a:pPr indent="-317500" lvl="0" marL="457200" rtl="0">
              <a:spcBef>
                <a:spcPts val="0"/>
              </a:spcBef>
              <a:spcAft>
                <a:spcPts val="0"/>
              </a:spcAft>
              <a:buClr>
                <a:schemeClr val="dk1"/>
              </a:buClr>
              <a:buSzPct val="100000"/>
              <a:buFont typeface="Times"/>
            </a:pPr>
            <a:r>
              <a:rPr lang="en" sz="1400">
                <a:solidFill>
                  <a:schemeClr val="dk1"/>
                </a:solidFill>
                <a:latin typeface="Times"/>
                <a:ea typeface="Times"/>
                <a:cs typeface="Times"/>
                <a:sym typeface="Times"/>
              </a:rPr>
              <a:t>It is a decomposer, commonly found growing in soil, decaying fruits and vegetables, animal feces, and bread.</a:t>
            </a:r>
          </a:p>
          <a:p>
            <a:pPr indent="-317500" lvl="0" marL="457200" rtl="0">
              <a:spcBef>
                <a:spcPts val="0"/>
              </a:spcBef>
              <a:spcAft>
                <a:spcPts val="0"/>
              </a:spcAft>
              <a:buSzPct val="100000"/>
            </a:pPr>
            <a:r>
              <a:rPr lang="en" sz="1400">
                <a:solidFill>
                  <a:schemeClr val="dk1"/>
                </a:solidFill>
                <a:latin typeface="Times"/>
                <a:ea typeface="Times"/>
                <a:cs typeface="Times"/>
                <a:sym typeface="Times"/>
              </a:rPr>
              <a:t>It is found worldwide.</a:t>
            </a:r>
          </a:p>
          <a:p>
            <a:pPr indent="-317500" lvl="0" marL="457200" rtl="0">
              <a:spcBef>
                <a:spcPts val="0"/>
              </a:spcBef>
              <a:spcAft>
                <a:spcPts val="0"/>
              </a:spcAft>
              <a:buClr>
                <a:schemeClr val="dk1"/>
              </a:buClr>
              <a:buSzPct val="100000"/>
              <a:buFont typeface="Times"/>
            </a:pPr>
            <a:r>
              <a:rPr lang="en" sz="1400">
                <a:solidFill>
                  <a:schemeClr val="dk1"/>
                </a:solidFill>
                <a:latin typeface="Times"/>
                <a:ea typeface="Times"/>
                <a:cs typeface="Times"/>
                <a:sym typeface="Times"/>
              </a:rPr>
              <a:t>It commonly causes rhinocerebral mucormycosis, but other organs can be involved such as the skin, subcutaneous tissue, and the lungs.</a:t>
            </a:r>
          </a:p>
          <a:p>
            <a:pPr indent="-317500" lvl="0" marL="457200" rtl="0">
              <a:spcBef>
                <a:spcPts val="0"/>
              </a:spcBef>
              <a:spcAft>
                <a:spcPts val="0"/>
              </a:spcAft>
              <a:buClr>
                <a:schemeClr val="dk1"/>
              </a:buClr>
              <a:buSzPct val="100000"/>
              <a:buFont typeface="Times"/>
            </a:pPr>
            <a:r>
              <a:rPr lang="en" sz="1400">
                <a:solidFill>
                  <a:schemeClr val="dk1"/>
                </a:solidFill>
                <a:latin typeface="Times"/>
                <a:ea typeface="Times"/>
                <a:cs typeface="Times"/>
                <a:sym typeface="Times"/>
              </a:rPr>
              <a:t>Most cases are associated with uncontrolled diabetes mellitus and haematological patients. It is a crazy, fast growing fungus and can cover a media plate in 24 hours.</a:t>
            </a:r>
          </a:p>
          <a:p>
            <a:pPr lvl="0" rtl="0">
              <a:spcBef>
                <a:spcPts val="0"/>
              </a:spcBef>
              <a:spcAft>
                <a:spcPts val="0"/>
              </a:spcAft>
              <a:buNone/>
            </a:pPr>
            <a:r>
              <a:t/>
            </a:r>
            <a:endParaRPr sz="1400">
              <a:solidFill>
                <a:schemeClr val="dk1"/>
              </a:solidFill>
              <a:latin typeface="Times"/>
              <a:ea typeface="Times"/>
              <a:cs typeface="Times"/>
              <a:sym typeface="Times"/>
            </a:endParaRPr>
          </a:p>
        </p:txBody>
      </p:sp>
      <p:pic>
        <p:nvPicPr>
          <p:cNvPr id="149" name="Shape 149"/>
          <p:cNvPicPr preferRelativeResize="0"/>
          <p:nvPr/>
        </p:nvPicPr>
        <p:blipFill>
          <a:blip r:embed="rId3">
            <a:alphaModFix/>
          </a:blip>
          <a:stretch>
            <a:fillRect/>
          </a:stretch>
        </p:blipFill>
        <p:spPr>
          <a:xfrm>
            <a:off x="5849245" y="1017726"/>
            <a:ext cx="2739425" cy="36484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3" name="Shape 153"/>
        <p:cNvGrpSpPr/>
        <p:nvPr/>
      </p:nvGrpSpPr>
      <p:grpSpPr>
        <a:xfrm>
          <a:off x="0" y="0"/>
          <a:ext cx="0" cy="0"/>
          <a:chOff x="0" y="0"/>
          <a:chExt cx="0" cy="0"/>
        </a:xfrm>
      </p:grpSpPr>
      <p:sp>
        <p:nvSpPr>
          <p:cNvPr id="154" name="Shape 154"/>
          <p:cNvSpPr txBox="1"/>
          <p:nvPr>
            <p:ph type="title"/>
          </p:nvPr>
        </p:nvSpPr>
        <p:spPr>
          <a:xfrm>
            <a:off x="311700" y="410000"/>
            <a:ext cx="8520600" cy="607800"/>
          </a:xfrm>
          <a:prstGeom prst="rect">
            <a:avLst/>
          </a:prstGeom>
        </p:spPr>
        <p:txBody>
          <a:bodyPr anchorCtr="0" anchor="t" bIns="91425" lIns="91425" rIns="91425" wrap="square" tIns="91425">
            <a:noAutofit/>
          </a:bodyPr>
          <a:lstStyle/>
          <a:p>
            <a:pPr lvl="0" algn="ctr">
              <a:spcBef>
                <a:spcPts val="0"/>
              </a:spcBef>
              <a:buNone/>
            </a:pPr>
            <a:r>
              <a:rPr lang="en" sz="2400"/>
              <a:t>Mucorales Order: Mucor</a:t>
            </a:r>
          </a:p>
        </p:txBody>
      </p:sp>
      <p:sp>
        <p:nvSpPr>
          <p:cNvPr id="155" name="Shape 155"/>
          <p:cNvSpPr txBox="1"/>
          <p:nvPr>
            <p:ph idx="1" type="body"/>
          </p:nvPr>
        </p:nvSpPr>
        <p:spPr>
          <a:xfrm>
            <a:off x="311700" y="1229975"/>
            <a:ext cx="3999900" cy="3339000"/>
          </a:xfrm>
          <a:prstGeom prst="rect">
            <a:avLst/>
          </a:prstGeom>
        </p:spPr>
        <p:txBody>
          <a:bodyPr anchorCtr="0" anchor="t" bIns="91425" lIns="91425" rIns="91425" wrap="square" tIns="91425">
            <a:noAutofit/>
          </a:bodyPr>
          <a:lstStyle/>
          <a:p>
            <a:pPr indent="0" lvl="0" marL="0" rtl="0" algn="ctr">
              <a:spcBef>
                <a:spcPts val="0"/>
              </a:spcBef>
              <a:spcAft>
                <a:spcPts val="0"/>
              </a:spcAft>
              <a:buNone/>
            </a:pPr>
            <a:r>
              <a:rPr b="1" i="1" lang="en">
                <a:solidFill>
                  <a:schemeClr val="dk1"/>
                </a:solidFill>
                <a:latin typeface="Times"/>
                <a:ea typeface="Times"/>
                <a:cs typeface="Times"/>
                <a:sym typeface="Times"/>
              </a:rPr>
              <a:t>Mucor plumbeus</a:t>
            </a:r>
            <a:r>
              <a:rPr lang="en">
                <a:solidFill>
                  <a:schemeClr val="dk1"/>
                </a:solidFill>
                <a:latin typeface="Times"/>
                <a:ea typeface="Times"/>
                <a:cs typeface="Times"/>
                <a:sym typeface="Times"/>
              </a:rPr>
              <a:t>:</a:t>
            </a:r>
          </a:p>
          <a:p>
            <a:pPr indent="-317500" lvl="0" marL="457200" rtl="0">
              <a:lnSpc>
                <a:spcPct val="150000"/>
              </a:lnSpc>
              <a:spcBef>
                <a:spcPts val="0"/>
              </a:spcBef>
              <a:spcAft>
                <a:spcPts val="0"/>
              </a:spcAft>
              <a:buClr>
                <a:schemeClr val="dk1"/>
              </a:buClr>
              <a:buSzPct val="100000"/>
              <a:buFont typeface="Times"/>
            </a:pPr>
            <a:r>
              <a:rPr lang="en" sz="1400">
                <a:solidFill>
                  <a:schemeClr val="dk1"/>
                </a:solidFill>
                <a:latin typeface="Times"/>
                <a:ea typeface="Times"/>
                <a:cs typeface="Times"/>
                <a:sym typeface="Times"/>
              </a:rPr>
              <a:t>This fungi prefers to grow in alkaline soils and is commonly found contaminating indoor built environments or as the fermenting agent in cheese, apples, apple cider, and yogurt.</a:t>
            </a:r>
          </a:p>
          <a:p>
            <a:pPr indent="-317500" lvl="0" marL="457200" rtl="0">
              <a:lnSpc>
                <a:spcPct val="150000"/>
              </a:lnSpc>
              <a:spcBef>
                <a:spcPts val="0"/>
              </a:spcBef>
              <a:spcAft>
                <a:spcPts val="0"/>
              </a:spcAft>
              <a:buClr>
                <a:schemeClr val="dk1"/>
              </a:buClr>
              <a:buSzPct val="100000"/>
              <a:buFont typeface="Times"/>
            </a:pPr>
            <a:r>
              <a:rPr lang="en" sz="1400">
                <a:solidFill>
                  <a:schemeClr val="dk1"/>
                </a:solidFill>
                <a:latin typeface="Times"/>
                <a:ea typeface="Times"/>
                <a:cs typeface="Times"/>
                <a:sym typeface="Times"/>
              </a:rPr>
              <a:t>This fungus is found worldwide. </a:t>
            </a:r>
          </a:p>
          <a:p>
            <a:pPr indent="-317500" lvl="0" marL="457200" rtl="0">
              <a:lnSpc>
                <a:spcPct val="150000"/>
              </a:lnSpc>
              <a:spcBef>
                <a:spcPts val="0"/>
              </a:spcBef>
              <a:spcAft>
                <a:spcPts val="0"/>
              </a:spcAft>
              <a:buClr>
                <a:schemeClr val="dk1"/>
              </a:buClr>
              <a:buSzPct val="100000"/>
              <a:buFont typeface="Times"/>
            </a:pPr>
            <a:r>
              <a:rPr lang="en" sz="1400">
                <a:solidFill>
                  <a:schemeClr val="dk1"/>
                </a:solidFill>
                <a:latin typeface="Times"/>
                <a:ea typeface="Times"/>
                <a:cs typeface="Times"/>
                <a:sym typeface="Times"/>
              </a:rPr>
              <a:t> It is not known to be an animal or plant pathogen; however, it can activate the complement system through the alternative pathway.</a:t>
            </a:r>
          </a:p>
          <a:p>
            <a:pPr lvl="0">
              <a:spcBef>
                <a:spcPts val="0"/>
              </a:spcBef>
              <a:buNone/>
            </a:pPr>
            <a:r>
              <a:t/>
            </a:r>
            <a:endParaRPr/>
          </a:p>
        </p:txBody>
      </p:sp>
      <p:pic>
        <p:nvPicPr>
          <p:cNvPr id="156" name="Shape 156"/>
          <p:cNvPicPr preferRelativeResize="0"/>
          <p:nvPr/>
        </p:nvPicPr>
        <p:blipFill>
          <a:blip r:embed="rId3">
            <a:alphaModFix/>
          </a:blip>
          <a:stretch>
            <a:fillRect/>
          </a:stretch>
        </p:blipFill>
        <p:spPr>
          <a:xfrm>
            <a:off x="5138897" y="1264474"/>
            <a:ext cx="3416400" cy="34164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0" name="Shape 160"/>
        <p:cNvGrpSpPr/>
        <p:nvPr/>
      </p:nvGrpSpPr>
      <p:grpSpPr>
        <a:xfrm>
          <a:off x="0" y="0"/>
          <a:ext cx="0" cy="0"/>
          <a:chOff x="0" y="0"/>
          <a:chExt cx="0" cy="0"/>
        </a:xfrm>
      </p:grpSpPr>
      <p:sp>
        <p:nvSpPr>
          <p:cNvPr id="161" name="Shape 161"/>
          <p:cNvSpPr txBox="1"/>
          <p:nvPr>
            <p:ph type="title"/>
          </p:nvPr>
        </p:nvSpPr>
        <p:spPr>
          <a:xfrm>
            <a:off x="311700" y="410000"/>
            <a:ext cx="8520600" cy="607800"/>
          </a:xfrm>
          <a:prstGeom prst="rect">
            <a:avLst/>
          </a:prstGeom>
        </p:spPr>
        <p:txBody>
          <a:bodyPr anchorCtr="0" anchor="t" bIns="91425" lIns="91425" rIns="91425" wrap="square" tIns="91425">
            <a:noAutofit/>
          </a:bodyPr>
          <a:lstStyle/>
          <a:p>
            <a:pPr lvl="0" rtl="0" algn="ctr">
              <a:spcBef>
                <a:spcPts val="0"/>
              </a:spcBef>
              <a:buClr>
                <a:schemeClr val="dk1"/>
              </a:buClr>
              <a:buSzPct val="45833"/>
              <a:buFont typeface="Arial"/>
              <a:buNone/>
            </a:pPr>
            <a:r>
              <a:rPr lang="en" sz="2400"/>
              <a:t>Mucorales Order: Rhizomucor </a:t>
            </a:r>
          </a:p>
        </p:txBody>
      </p:sp>
      <p:sp>
        <p:nvSpPr>
          <p:cNvPr id="162" name="Shape 162"/>
          <p:cNvSpPr txBox="1"/>
          <p:nvPr>
            <p:ph idx="1" type="body"/>
          </p:nvPr>
        </p:nvSpPr>
        <p:spPr>
          <a:xfrm>
            <a:off x="181075" y="1152475"/>
            <a:ext cx="5102100" cy="3608100"/>
          </a:xfrm>
          <a:prstGeom prst="rect">
            <a:avLst/>
          </a:prstGeom>
        </p:spPr>
        <p:txBody>
          <a:bodyPr anchorCtr="0" anchor="t" bIns="91425" lIns="91425" rIns="91425" wrap="square" tIns="91425">
            <a:noAutofit/>
          </a:bodyPr>
          <a:lstStyle/>
          <a:p>
            <a:pPr indent="0" lvl="0" marL="457200" rtl="0" algn="ctr">
              <a:spcBef>
                <a:spcPts val="0"/>
              </a:spcBef>
              <a:spcAft>
                <a:spcPts val="0"/>
              </a:spcAft>
              <a:buNone/>
            </a:pPr>
            <a:r>
              <a:rPr b="1" i="1" lang="en" sz="1400">
                <a:solidFill>
                  <a:schemeClr val="dk1"/>
                </a:solidFill>
                <a:latin typeface="Times"/>
                <a:ea typeface="Times"/>
                <a:cs typeface="Times"/>
                <a:sym typeface="Times"/>
              </a:rPr>
              <a:t>Rhizomucor </a:t>
            </a:r>
            <a:r>
              <a:rPr b="1" i="1" lang="en">
                <a:solidFill>
                  <a:schemeClr val="dk1"/>
                </a:solidFill>
                <a:latin typeface="Times"/>
                <a:ea typeface="Times"/>
                <a:cs typeface="Times"/>
                <a:sym typeface="Times"/>
              </a:rPr>
              <a:t>p</a:t>
            </a:r>
            <a:r>
              <a:rPr b="1" i="1" lang="en" sz="1400">
                <a:solidFill>
                  <a:schemeClr val="dk1"/>
                </a:solidFill>
                <a:latin typeface="Times"/>
                <a:ea typeface="Times"/>
                <a:cs typeface="Times"/>
                <a:sym typeface="Times"/>
              </a:rPr>
              <a:t>usillus:</a:t>
            </a:r>
          </a:p>
          <a:p>
            <a:pPr lvl="0" rtl="0" algn="ctr">
              <a:spcBef>
                <a:spcPts val="0"/>
              </a:spcBef>
              <a:spcAft>
                <a:spcPts val="0"/>
              </a:spcAft>
              <a:buNone/>
            </a:pPr>
            <a:r>
              <a:t/>
            </a:r>
            <a:endParaRPr u="sng">
              <a:solidFill>
                <a:schemeClr val="dk1"/>
              </a:solidFill>
              <a:latin typeface="Times"/>
              <a:ea typeface="Times"/>
              <a:cs typeface="Times"/>
              <a:sym typeface="Times"/>
            </a:endParaRPr>
          </a:p>
          <a:p>
            <a:pPr indent="-317500" lvl="0" marL="457200" rtl="0">
              <a:spcBef>
                <a:spcPts val="0"/>
              </a:spcBef>
              <a:spcAft>
                <a:spcPts val="0"/>
              </a:spcAft>
              <a:buClr>
                <a:schemeClr val="dk1"/>
              </a:buClr>
              <a:buSzPct val="100000"/>
              <a:buFont typeface="Times"/>
            </a:pPr>
            <a:r>
              <a:rPr lang="en" sz="1400">
                <a:solidFill>
                  <a:schemeClr val="dk1"/>
                </a:solidFill>
                <a:latin typeface="Times"/>
                <a:ea typeface="Times"/>
                <a:cs typeface="Times"/>
                <a:sym typeface="Times"/>
              </a:rPr>
              <a:t>For optimum growth: between 50-70°C. It is most commonly found in Compost piles and landfills.</a:t>
            </a:r>
          </a:p>
          <a:p>
            <a:pPr indent="-317500" lvl="0" marL="457200" rtl="0">
              <a:spcBef>
                <a:spcPts val="0"/>
              </a:spcBef>
              <a:spcAft>
                <a:spcPts val="0"/>
              </a:spcAft>
              <a:buClr>
                <a:schemeClr val="dk1"/>
              </a:buClr>
              <a:buSzPct val="100000"/>
              <a:buFont typeface="Times"/>
            </a:pPr>
            <a:r>
              <a:rPr lang="en" sz="1400">
                <a:solidFill>
                  <a:schemeClr val="dk1"/>
                </a:solidFill>
                <a:latin typeface="Times"/>
                <a:ea typeface="Times"/>
                <a:cs typeface="Times"/>
                <a:sym typeface="Times"/>
              </a:rPr>
              <a:t>It is found worldwide.</a:t>
            </a:r>
          </a:p>
          <a:p>
            <a:pPr indent="-317500" lvl="0" marL="457200" rtl="0">
              <a:spcBef>
                <a:spcPts val="0"/>
              </a:spcBef>
              <a:spcAft>
                <a:spcPts val="0"/>
              </a:spcAft>
              <a:buClr>
                <a:schemeClr val="dk1"/>
              </a:buClr>
              <a:buSzPct val="100000"/>
              <a:buFont typeface="Times"/>
            </a:pPr>
            <a:r>
              <a:rPr lang="en" sz="1400">
                <a:solidFill>
                  <a:schemeClr val="dk1"/>
                </a:solidFill>
                <a:latin typeface="Times"/>
                <a:ea typeface="Times"/>
                <a:cs typeface="Times"/>
                <a:sym typeface="Times"/>
              </a:rPr>
              <a:t>In humans it can lead to zygomycosis, necrosis of infected tissues and pen neural invasion. </a:t>
            </a:r>
          </a:p>
          <a:p>
            <a:pPr indent="-317500" lvl="0" marL="457200" rtl="0">
              <a:spcBef>
                <a:spcPts val="0"/>
              </a:spcBef>
              <a:spcAft>
                <a:spcPts val="0"/>
              </a:spcAft>
              <a:buClr>
                <a:schemeClr val="dk1"/>
              </a:buClr>
              <a:buSzPct val="100000"/>
              <a:buFont typeface="Times"/>
            </a:pPr>
            <a:r>
              <a:rPr lang="en" sz="1400">
                <a:solidFill>
                  <a:schemeClr val="dk1"/>
                </a:solidFill>
                <a:latin typeface="Times"/>
                <a:ea typeface="Times"/>
                <a:cs typeface="Times"/>
                <a:sym typeface="Times"/>
              </a:rPr>
              <a:t>When it is found, it is often in patients with weakened immune system, those with hematologyical malignancies, diabetes mellitus, and leukemia. In animals the fungus can be found in the kidneys and lead to mucormyotic abortion. </a:t>
            </a:r>
          </a:p>
          <a:p>
            <a:pPr indent="-317500" lvl="0" marL="457200" rtl="0">
              <a:spcBef>
                <a:spcPts val="0"/>
              </a:spcBef>
              <a:spcAft>
                <a:spcPts val="0"/>
              </a:spcAft>
              <a:buClr>
                <a:schemeClr val="dk1"/>
              </a:buClr>
              <a:buSzPct val="100000"/>
              <a:buFont typeface="Times"/>
            </a:pPr>
            <a:r>
              <a:rPr lang="en" sz="1400">
                <a:solidFill>
                  <a:schemeClr val="dk1"/>
                </a:solidFill>
                <a:latin typeface="Times"/>
                <a:ea typeface="Times"/>
                <a:cs typeface="Times"/>
                <a:sym typeface="Times"/>
              </a:rPr>
              <a:t>It is transmitted through inhalation of spores. </a:t>
            </a:r>
          </a:p>
          <a:p>
            <a:pPr lvl="0">
              <a:spcBef>
                <a:spcPts val="0"/>
              </a:spcBef>
              <a:buNone/>
            </a:pPr>
            <a:r>
              <a:t/>
            </a:r>
            <a:endParaRPr/>
          </a:p>
        </p:txBody>
      </p:sp>
      <p:pic>
        <p:nvPicPr>
          <p:cNvPr id="163" name="Shape 163"/>
          <p:cNvPicPr preferRelativeResize="0"/>
          <p:nvPr/>
        </p:nvPicPr>
        <p:blipFill>
          <a:blip r:embed="rId3">
            <a:alphaModFix/>
          </a:blip>
          <a:stretch>
            <a:fillRect/>
          </a:stretch>
        </p:blipFill>
        <p:spPr>
          <a:xfrm>
            <a:off x="5283179" y="1360726"/>
            <a:ext cx="3599725" cy="272979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7" name="Shape 167"/>
        <p:cNvGrpSpPr/>
        <p:nvPr/>
      </p:nvGrpSpPr>
      <p:grpSpPr>
        <a:xfrm>
          <a:off x="0" y="0"/>
          <a:ext cx="0" cy="0"/>
          <a:chOff x="0" y="0"/>
          <a:chExt cx="0" cy="0"/>
        </a:xfrm>
      </p:grpSpPr>
      <p:sp>
        <p:nvSpPr>
          <p:cNvPr id="168" name="Shape 168"/>
          <p:cNvSpPr txBox="1"/>
          <p:nvPr>
            <p:ph type="title"/>
          </p:nvPr>
        </p:nvSpPr>
        <p:spPr>
          <a:xfrm>
            <a:off x="311700" y="410000"/>
            <a:ext cx="8520600" cy="607800"/>
          </a:xfrm>
          <a:prstGeom prst="rect">
            <a:avLst/>
          </a:prstGeom>
        </p:spPr>
        <p:txBody>
          <a:bodyPr anchorCtr="0" anchor="t" bIns="91425" lIns="91425" rIns="91425" wrap="square" tIns="91425">
            <a:noAutofit/>
          </a:bodyPr>
          <a:lstStyle/>
          <a:p>
            <a:pPr lvl="0" rtl="0" algn="ctr">
              <a:spcBef>
                <a:spcPts val="0"/>
              </a:spcBef>
              <a:buClr>
                <a:schemeClr val="dk1"/>
              </a:buClr>
              <a:buSzPct val="45833"/>
              <a:buFont typeface="Arial"/>
              <a:buNone/>
            </a:pPr>
            <a:r>
              <a:rPr lang="en" sz="2400"/>
              <a:t>Mucorales Order: Lichtheimia (Absidia)</a:t>
            </a:r>
            <a:r>
              <a:rPr lang="en"/>
              <a:t>  </a:t>
            </a:r>
          </a:p>
        </p:txBody>
      </p:sp>
      <p:sp>
        <p:nvSpPr>
          <p:cNvPr id="169" name="Shape 169"/>
          <p:cNvSpPr txBox="1"/>
          <p:nvPr>
            <p:ph idx="1" type="body"/>
          </p:nvPr>
        </p:nvSpPr>
        <p:spPr>
          <a:xfrm>
            <a:off x="311700" y="1152475"/>
            <a:ext cx="5465100" cy="3492000"/>
          </a:xfrm>
          <a:prstGeom prst="rect">
            <a:avLst/>
          </a:prstGeom>
        </p:spPr>
        <p:txBody>
          <a:bodyPr anchorCtr="0" anchor="t" bIns="91425" lIns="91425" rIns="91425" wrap="square" tIns="91425">
            <a:noAutofit/>
          </a:bodyPr>
          <a:lstStyle/>
          <a:p>
            <a:pPr indent="0" lvl="0" marL="457200" rtl="0" algn="ctr">
              <a:spcBef>
                <a:spcPts val="0"/>
              </a:spcBef>
              <a:spcAft>
                <a:spcPts val="0"/>
              </a:spcAft>
              <a:buNone/>
            </a:pPr>
            <a:r>
              <a:rPr b="1" i="1" lang="en" sz="1400">
                <a:solidFill>
                  <a:schemeClr val="dk1"/>
                </a:solidFill>
                <a:latin typeface="Times"/>
                <a:ea typeface="Times"/>
                <a:cs typeface="Times"/>
                <a:sym typeface="Times"/>
              </a:rPr>
              <a:t>Lichtheimia corymbifera</a:t>
            </a:r>
          </a:p>
          <a:p>
            <a:pPr lvl="0" rtl="0" algn="ctr">
              <a:spcBef>
                <a:spcPts val="0"/>
              </a:spcBef>
              <a:spcAft>
                <a:spcPts val="0"/>
              </a:spcAft>
              <a:buNone/>
            </a:pPr>
            <a:r>
              <a:t/>
            </a:r>
            <a:endParaRPr u="sng">
              <a:solidFill>
                <a:schemeClr val="dk1"/>
              </a:solidFill>
              <a:latin typeface="Times"/>
              <a:ea typeface="Times"/>
              <a:cs typeface="Times"/>
              <a:sym typeface="Times"/>
            </a:endParaRPr>
          </a:p>
          <a:p>
            <a:pPr indent="-317500" lvl="0" marL="457200" rtl="0">
              <a:spcBef>
                <a:spcPts val="0"/>
              </a:spcBef>
              <a:spcAft>
                <a:spcPts val="0"/>
              </a:spcAft>
              <a:buClr>
                <a:schemeClr val="dk1"/>
              </a:buClr>
              <a:buSzPct val="100000"/>
              <a:buFont typeface="Times"/>
              <a:buChar char="●"/>
            </a:pPr>
            <a:r>
              <a:rPr lang="en" sz="1400">
                <a:solidFill>
                  <a:schemeClr val="dk1"/>
                </a:solidFill>
                <a:latin typeface="Times"/>
                <a:ea typeface="Times"/>
                <a:cs typeface="Times"/>
                <a:sym typeface="Times"/>
              </a:rPr>
              <a:t>It is most commonly found in soil and decaying plant debris and fermented foods.</a:t>
            </a:r>
          </a:p>
          <a:p>
            <a:pPr indent="-317500" lvl="0" marL="457200" rtl="0">
              <a:spcBef>
                <a:spcPts val="0"/>
              </a:spcBef>
              <a:spcAft>
                <a:spcPts val="0"/>
              </a:spcAft>
              <a:buClr>
                <a:schemeClr val="dk1"/>
              </a:buClr>
              <a:buSzPct val="100000"/>
              <a:buFont typeface="Times"/>
              <a:buChar char="●"/>
            </a:pPr>
            <a:r>
              <a:rPr lang="en" sz="1400">
                <a:solidFill>
                  <a:schemeClr val="dk1"/>
                </a:solidFill>
                <a:latin typeface="Times"/>
                <a:ea typeface="Times"/>
                <a:cs typeface="Times"/>
                <a:sym typeface="Times"/>
              </a:rPr>
              <a:t>It is found worldwide</a:t>
            </a:r>
          </a:p>
          <a:p>
            <a:pPr indent="-317500" lvl="0" marL="457200" rtl="0">
              <a:spcBef>
                <a:spcPts val="0"/>
              </a:spcBef>
              <a:spcAft>
                <a:spcPts val="0"/>
              </a:spcAft>
              <a:buClr>
                <a:schemeClr val="dk1"/>
              </a:buClr>
              <a:buSzPct val="100000"/>
              <a:buFont typeface="Times"/>
              <a:buChar char="●"/>
            </a:pPr>
            <a:r>
              <a:rPr lang="en" sz="1400">
                <a:solidFill>
                  <a:schemeClr val="dk1"/>
                </a:solidFill>
                <a:latin typeface="Times"/>
                <a:ea typeface="Times"/>
                <a:cs typeface="Times"/>
                <a:sym typeface="Times"/>
              </a:rPr>
              <a:t>In Humans it is associated with cutaneous, pulmonary, rhino-cerebral, central nervous system and disseminated infections. In animals it’s often associated with mycotic abortion.</a:t>
            </a:r>
          </a:p>
          <a:p>
            <a:pPr indent="-317500" lvl="0" marL="457200" rtl="0">
              <a:spcBef>
                <a:spcPts val="0"/>
              </a:spcBef>
              <a:spcAft>
                <a:spcPts val="0"/>
              </a:spcAft>
              <a:buClr>
                <a:schemeClr val="dk1"/>
              </a:buClr>
              <a:buSzPct val="100000"/>
              <a:buFont typeface="Times"/>
              <a:buChar char="●"/>
            </a:pPr>
            <a:r>
              <a:rPr lang="en" sz="1400">
                <a:solidFill>
                  <a:schemeClr val="dk1"/>
                </a:solidFill>
                <a:latin typeface="Times"/>
                <a:ea typeface="Times"/>
                <a:cs typeface="Times"/>
                <a:sym typeface="Times"/>
              </a:rPr>
              <a:t>It is less common for those with competent immune systems to catch, however, it is effortlessly easy to catch an infection when the immune system has been compromised due to reasons such as leukemia, surgery, etc.</a:t>
            </a:r>
          </a:p>
          <a:p>
            <a:pPr indent="-317500" lvl="0" marL="457200" rtl="0">
              <a:spcBef>
                <a:spcPts val="0"/>
              </a:spcBef>
              <a:spcAft>
                <a:spcPts val="0"/>
              </a:spcAft>
              <a:buClr>
                <a:schemeClr val="dk1"/>
              </a:buClr>
              <a:buSzPct val="100000"/>
              <a:buFont typeface="Times"/>
              <a:buChar char="●"/>
            </a:pPr>
            <a:r>
              <a:rPr lang="en" sz="1400">
                <a:solidFill>
                  <a:schemeClr val="dk1"/>
                </a:solidFill>
                <a:latin typeface="Times"/>
                <a:ea typeface="Times"/>
                <a:cs typeface="Times"/>
                <a:sym typeface="Times"/>
              </a:rPr>
              <a:t>The mode of transmission is through spore inhalation.</a:t>
            </a:r>
          </a:p>
        </p:txBody>
      </p:sp>
      <p:pic>
        <p:nvPicPr>
          <p:cNvPr id="170" name="Shape 170"/>
          <p:cNvPicPr preferRelativeResize="0"/>
          <p:nvPr/>
        </p:nvPicPr>
        <p:blipFill>
          <a:blip r:embed="rId3">
            <a:alphaModFix/>
          </a:blip>
          <a:stretch>
            <a:fillRect/>
          </a:stretch>
        </p:blipFill>
        <p:spPr>
          <a:xfrm>
            <a:off x="5776800" y="1365039"/>
            <a:ext cx="2873950" cy="28005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4" name="Shape 174"/>
        <p:cNvGrpSpPr/>
        <p:nvPr/>
      </p:nvGrpSpPr>
      <p:grpSpPr>
        <a:xfrm>
          <a:off x="0" y="0"/>
          <a:ext cx="0" cy="0"/>
          <a:chOff x="0" y="0"/>
          <a:chExt cx="0" cy="0"/>
        </a:xfrm>
      </p:grpSpPr>
      <p:sp>
        <p:nvSpPr>
          <p:cNvPr id="175" name="Shape 175"/>
          <p:cNvSpPr txBox="1"/>
          <p:nvPr>
            <p:ph type="title"/>
          </p:nvPr>
        </p:nvSpPr>
        <p:spPr>
          <a:xfrm>
            <a:off x="311700" y="410000"/>
            <a:ext cx="8520600" cy="607800"/>
          </a:xfrm>
          <a:prstGeom prst="rect">
            <a:avLst/>
          </a:prstGeom>
        </p:spPr>
        <p:txBody>
          <a:bodyPr anchorCtr="0" anchor="t" bIns="91425" lIns="91425" rIns="91425" wrap="square" tIns="91425">
            <a:noAutofit/>
          </a:bodyPr>
          <a:lstStyle/>
          <a:p>
            <a:pPr lvl="0" rtl="0" algn="ctr">
              <a:spcBef>
                <a:spcPts val="0"/>
              </a:spcBef>
              <a:buClr>
                <a:schemeClr val="dk1"/>
              </a:buClr>
              <a:buSzPct val="45833"/>
              <a:buFont typeface="Arial"/>
              <a:buNone/>
            </a:pPr>
            <a:r>
              <a:rPr lang="en" sz="2400"/>
              <a:t>Mucorales Order: Cunninghamella</a:t>
            </a:r>
          </a:p>
        </p:txBody>
      </p:sp>
      <p:sp>
        <p:nvSpPr>
          <p:cNvPr id="176" name="Shape 176"/>
          <p:cNvSpPr txBox="1"/>
          <p:nvPr>
            <p:ph idx="1" type="body"/>
          </p:nvPr>
        </p:nvSpPr>
        <p:spPr>
          <a:xfrm>
            <a:off x="311700" y="1304875"/>
            <a:ext cx="5145600" cy="3416400"/>
          </a:xfrm>
          <a:prstGeom prst="rect">
            <a:avLst/>
          </a:prstGeom>
        </p:spPr>
        <p:txBody>
          <a:bodyPr anchorCtr="0" anchor="t" bIns="91425" lIns="91425" rIns="91425" wrap="square" tIns="91425">
            <a:noAutofit/>
          </a:bodyPr>
          <a:lstStyle/>
          <a:p>
            <a:pPr indent="0" lvl="0" marL="457200" rtl="0" algn="ctr">
              <a:spcBef>
                <a:spcPts val="0"/>
              </a:spcBef>
              <a:spcAft>
                <a:spcPts val="0"/>
              </a:spcAft>
              <a:buNone/>
            </a:pPr>
            <a:r>
              <a:rPr b="1" i="1" lang="en" sz="1400">
                <a:solidFill>
                  <a:schemeClr val="dk1"/>
                </a:solidFill>
                <a:latin typeface="Times"/>
                <a:ea typeface="Times"/>
                <a:cs typeface="Times"/>
                <a:sym typeface="Times"/>
              </a:rPr>
              <a:t>Cunninghamella echinulata:</a:t>
            </a:r>
          </a:p>
          <a:p>
            <a:pPr lvl="0" rtl="0" algn="ctr">
              <a:spcBef>
                <a:spcPts val="0"/>
              </a:spcBef>
              <a:spcAft>
                <a:spcPts val="0"/>
              </a:spcAft>
              <a:buNone/>
            </a:pPr>
            <a:r>
              <a:t/>
            </a:r>
            <a:endParaRPr b="1" i="1">
              <a:solidFill>
                <a:schemeClr val="dk1"/>
              </a:solidFill>
              <a:latin typeface="Times"/>
              <a:ea typeface="Times"/>
              <a:cs typeface="Times"/>
              <a:sym typeface="Times"/>
            </a:endParaRPr>
          </a:p>
          <a:p>
            <a:pPr indent="-317500" lvl="0" marL="457200" rtl="0">
              <a:spcBef>
                <a:spcPts val="0"/>
              </a:spcBef>
              <a:spcAft>
                <a:spcPts val="0"/>
              </a:spcAft>
              <a:buClr>
                <a:schemeClr val="dk1"/>
              </a:buClr>
              <a:buSzPct val="100000"/>
              <a:buFont typeface="Times"/>
              <a:buChar char="●"/>
            </a:pPr>
            <a:r>
              <a:rPr lang="en" sz="1400">
                <a:solidFill>
                  <a:schemeClr val="dk1"/>
                </a:solidFill>
                <a:latin typeface="Times"/>
                <a:ea typeface="Times"/>
                <a:cs typeface="Times"/>
                <a:sym typeface="Times"/>
              </a:rPr>
              <a:t>It prefers soil enriched by nitrogen, phosphorus, and potassium. </a:t>
            </a:r>
          </a:p>
          <a:p>
            <a:pPr indent="-317500" lvl="0" marL="457200" rtl="0">
              <a:spcBef>
                <a:spcPts val="0"/>
              </a:spcBef>
              <a:spcAft>
                <a:spcPts val="0"/>
              </a:spcAft>
              <a:buClr>
                <a:schemeClr val="dk1"/>
              </a:buClr>
              <a:buSzPct val="100000"/>
              <a:buFont typeface="Times"/>
              <a:buChar char="●"/>
            </a:pPr>
            <a:r>
              <a:rPr lang="en" sz="1400">
                <a:solidFill>
                  <a:schemeClr val="dk1"/>
                </a:solidFill>
                <a:latin typeface="Times"/>
                <a:ea typeface="Times"/>
                <a:cs typeface="Times"/>
                <a:sym typeface="Times"/>
              </a:rPr>
              <a:t>It is found all over the world. </a:t>
            </a:r>
          </a:p>
          <a:p>
            <a:pPr indent="-317500" lvl="0" marL="457200" rtl="0">
              <a:spcBef>
                <a:spcPts val="0"/>
              </a:spcBef>
              <a:spcAft>
                <a:spcPts val="0"/>
              </a:spcAft>
              <a:buClr>
                <a:schemeClr val="dk1"/>
              </a:buClr>
              <a:buSzPct val="100000"/>
              <a:buFont typeface="Times"/>
              <a:buChar char="●"/>
            </a:pPr>
            <a:r>
              <a:rPr lang="en" sz="1400">
                <a:solidFill>
                  <a:schemeClr val="dk1"/>
                </a:solidFill>
                <a:latin typeface="Times"/>
                <a:ea typeface="Times"/>
                <a:cs typeface="Times"/>
                <a:sym typeface="Times"/>
              </a:rPr>
              <a:t>It is occasionally an agent of mucormycosis, skin infection or food poisoning. </a:t>
            </a:r>
          </a:p>
          <a:p>
            <a:pPr indent="-317500" lvl="0" marL="457200" rtl="0">
              <a:spcBef>
                <a:spcPts val="0"/>
              </a:spcBef>
              <a:spcAft>
                <a:spcPts val="0"/>
              </a:spcAft>
              <a:buClr>
                <a:schemeClr val="dk1"/>
              </a:buClr>
              <a:buSzPct val="100000"/>
              <a:buFont typeface="Times"/>
              <a:buChar char="●"/>
            </a:pPr>
            <a:r>
              <a:rPr lang="en" sz="1400">
                <a:solidFill>
                  <a:schemeClr val="dk1"/>
                </a:solidFill>
                <a:latin typeface="Times"/>
                <a:ea typeface="Times"/>
                <a:cs typeface="Times"/>
                <a:sym typeface="Times"/>
              </a:rPr>
              <a:t>It is not commonly reported in those with competent immune systems, but is found in those with compromised immune systems like those with HIV, diabetes, etc.  It is commonly an air contaminant.</a:t>
            </a:r>
          </a:p>
          <a:p>
            <a:pPr lvl="0">
              <a:spcBef>
                <a:spcPts val="0"/>
              </a:spcBef>
              <a:buNone/>
            </a:pPr>
            <a:r>
              <a:t/>
            </a:r>
            <a:endParaRPr/>
          </a:p>
        </p:txBody>
      </p:sp>
      <p:pic>
        <p:nvPicPr>
          <p:cNvPr id="177" name="Shape 177"/>
          <p:cNvPicPr preferRelativeResize="0"/>
          <p:nvPr/>
        </p:nvPicPr>
        <p:blipFill>
          <a:blip r:embed="rId3">
            <a:alphaModFix/>
          </a:blip>
          <a:stretch>
            <a:fillRect/>
          </a:stretch>
        </p:blipFill>
        <p:spPr>
          <a:xfrm>
            <a:off x="5682256" y="1263646"/>
            <a:ext cx="2634425" cy="34988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1" name="Shape 181"/>
        <p:cNvGrpSpPr/>
        <p:nvPr/>
      </p:nvGrpSpPr>
      <p:grpSpPr>
        <a:xfrm>
          <a:off x="0" y="0"/>
          <a:ext cx="0" cy="0"/>
          <a:chOff x="0" y="0"/>
          <a:chExt cx="0" cy="0"/>
        </a:xfrm>
      </p:grpSpPr>
      <p:sp>
        <p:nvSpPr>
          <p:cNvPr id="182" name="Shape 182"/>
          <p:cNvSpPr txBox="1"/>
          <p:nvPr>
            <p:ph type="title"/>
          </p:nvPr>
        </p:nvSpPr>
        <p:spPr>
          <a:xfrm>
            <a:off x="311700" y="410000"/>
            <a:ext cx="8520600" cy="607800"/>
          </a:xfrm>
          <a:prstGeom prst="rect">
            <a:avLst/>
          </a:prstGeom>
        </p:spPr>
        <p:txBody>
          <a:bodyPr anchorCtr="0" anchor="t" bIns="91425" lIns="91425" rIns="91425" wrap="square" tIns="91425">
            <a:noAutofit/>
          </a:bodyPr>
          <a:lstStyle/>
          <a:p>
            <a:pPr lvl="0" rtl="0" algn="ctr">
              <a:spcBef>
                <a:spcPts val="0"/>
              </a:spcBef>
              <a:buNone/>
            </a:pPr>
            <a:r>
              <a:rPr i="1" lang="en" sz="1800">
                <a:solidFill>
                  <a:schemeClr val="dk2"/>
                </a:solidFill>
              </a:rPr>
              <a:t> </a:t>
            </a:r>
            <a:r>
              <a:rPr i="1" lang="en" sz="2400"/>
              <a:t>Mycetoma</a:t>
            </a:r>
          </a:p>
          <a:p>
            <a:pPr lvl="0">
              <a:spcBef>
                <a:spcPts val="0"/>
              </a:spcBef>
              <a:buNone/>
            </a:pPr>
            <a:r>
              <a:t/>
            </a:r>
            <a:endParaRPr/>
          </a:p>
        </p:txBody>
      </p:sp>
      <p:sp>
        <p:nvSpPr>
          <p:cNvPr id="183" name="Shape 183"/>
          <p:cNvSpPr txBox="1"/>
          <p:nvPr>
            <p:ph idx="1" type="body"/>
          </p:nvPr>
        </p:nvSpPr>
        <p:spPr>
          <a:xfrm>
            <a:off x="311700" y="1167000"/>
            <a:ext cx="6147000" cy="3550200"/>
          </a:xfrm>
          <a:prstGeom prst="rect">
            <a:avLst/>
          </a:prstGeom>
          <a:noFill/>
        </p:spPr>
        <p:txBody>
          <a:bodyPr anchorCtr="0" anchor="t" bIns="91425" lIns="91425" rIns="91425" wrap="square" tIns="91425">
            <a:noAutofit/>
          </a:bodyPr>
          <a:lstStyle/>
          <a:p>
            <a:pPr indent="-304800" lvl="0" marL="457200" rtl="0">
              <a:spcBef>
                <a:spcPts val="0"/>
              </a:spcBef>
              <a:spcAft>
                <a:spcPts val="0"/>
              </a:spcAft>
              <a:buClr>
                <a:schemeClr val="dk1"/>
              </a:buClr>
              <a:buSzPct val="100000"/>
              <a:buFont typeface="Times New Roman"/>
              <a:buChar char="●"/>
            </a:pPr>
            <a:r>
              <a:rPr lang="en" sz="1200">
                <a:solidFill>
                  <a:schemeClr val="dk1"/>
                </a:solidFill>
                <a:highlight>
                  <a:srgbClr val="FFFFFF"/>
                </a:highlight>
                <a:latin typeface="Times New Roman"/>
                <a:ea typeface="Times New Roman"/>
                <a:cs typeface="Times New Roman"/>
                <a:sym typeface="Times New Roman"/>
              </a:rPr>
              <a:t>Is a chronic infection of skin and subcutaneous tissue, named Madura foot, after the region of Madura in India where the disease was first identified. </a:t>
            </a:r>
          </a:p>
          <a:p>
            <a:pPr indent="-304800" lvl="0" marL="457200" rtl="0">
              <a:spcBef>
                <a:spcPts val="0"/>
              </a:spcBef>
              <a:spcAft>
                <a:spcPts val="0"/>
              </a:spcAft>
              <a:buClr>
                <a:schemeClr val="dk1"/>
              </a:buClr>
              <a:buSzPct val="100000"/>
              <a:buFont typeface="Times New Roman"/>
              <a:buChar char="●"/>
            </a:pPr>
            <a:r>
              <a:rPr lang="en" sz="1200">
                <a:solidFill>
                  <a:schemeClr val="dk1"/>
                </a:solidFill>
                <a:highlight>
                  <a:srgbClr val="FFFFFF"/>
                </a:highlight>
                <a:latin typeface="Times New Roman"/>
                <a:ea typeface="Times New Roman"/>
                <a:cs typeface="Times New Roman"/>
                <a:sym typeface="Times New Roman"/>
              </a:rPr>
              <a:t>This disease primarily affects poorer people in rural regions of Africa, Latin America, and Asia that are located near Earth’s equator and have dry climates. </a:t>
            </a:r>
          </a:p>
          <a:p>
            <a:pPr indent="-304800" lvl="0" marL="457200" rtl="0">
              <a:spcBef>
                <a:spcPts val="0"/>
              </a:spcBef>
              <a:spcAft>
                <a:spcPts val="0"/>
              </a:spcAft>
              <a:buClr>
                <a:schemeClr val="dk1"/>
              </a:buClr>
              <a:buSzPct val="100000"/>
              <a:buFont typeface="Times New Roman"/>
              <a:buChar char="●"/>
            </a:pPr>
            <a:r>
              <a:rPr lang="en" sz="1200">
                <a:solidFill>
                  <a:schemeClr val="dk1"/>
                </a:solidFill>
                <a:highlight>
                  <a:srgbClr val="FFFFFF"/>
                </a:highlight>
                <a:latin typeface="Times New Roman"/>
                <a:ea typeface="Times New Roman"/>
                <a:cs typeface="Times New Roman"/>
                <a:sym typeface="Times New Roman"/>
              </a:rPr>
              <a:t>Fungal mycetoma is usually found in Africa vs bacterial mycetoma is found in latin American countries </a:t>
            </a:r>
          </a:p>
          <a:p>
            <a:pPr indent="-304800" lvl="0" marL="457200" rtl="0">
              <a:spcBef>
                <a:spcPts val="0"/>
              </a:spcBef>
              <a:spcAft>
                <a:spcPts val="0"/>
              </a:spcAft>
              <a:buClr>
                <a:schemeClr val="dk1"/>
              </a:buClr>
              <a:buSzPct val="100000"/>
              <a:buFont typeface="Times New Roman"/>
              <a:buChar char="●"/>
            </a:pPr>
            <a:r>
              <a:rPr lang="en" sz="1200">
                <a:solidFill>
                  <a:schemeClr val="dk1"/>
                </a:solidFill>
                <a:highlight>
                  <a:srgbClr val="FFFFFF"/>
                </a:highlight>
                <a:latin typeface="Times New Roman"/>
                <a:ea typeface="Times New Roman"/>
                <a:cs typeface="Times New Roman"/>
                <a:sym typeface="Times New Roman"/>
              </a:rPr>
              <a:t>The resulting infection causes firm, usually painless but debilitating masses under the skin that can eventually affect the underlying bone </a:t>
            </a:r>
          </a:p>
          <a:p>
            <a:pPr indent="-304800" lvl="0" marL="457200" rtl="0">
              <a:spcBef>
                <a:spcPts val="0"/>
              </a:spcBef>
              <a:spcAft>
                <a:spcPts val="0"/>
              </a:spcAft>
              <a:buClr>
                <a:schemeClr val="dk1"/>
              </a:buClr>
              <a:buSzPct val="100000"/>
              <a:buFont typeface="Times New Roman"/>
              <a:buChar char="●"/>
            </a:pPr>
            <a:r>
              <a:rPr lang="en" sz="1200">
                <a:solidFill>
                  <a:schemeClr val="dk1"/>
                </a:solidFill>
                <a:highlight>
                  <a:srgbClr val="FFFFFF"/>
                </a:highlight>
                <a:latin typeface="Times New Roman"/>
                <a:ea typeface="Times New Roman"/>
                <a:cs typeface="Times New Roman"/>
                <a:sym typeface="Times New Roman"/>
              </a:rPr>
              <a:t>Mycetoma is a disease caused by certain types of bacteria and fungi found in soil and water.</a:t>
            </a:r>
          </a:p>
          <a:p>
            <a:pPr indent="-304800" lvl="0" marL="457200" rtl="0">
              <a:spcBef>
                <a:spcPts val="0"/>
              </a:spcBef>
              <a:spcAft>
                <a:spcPts val="0"/>
              </a:spcAft>
              <a:buClr>
                <a:schemeClr val="dk1"/>
              </a:buClr>
              <a:buSzPct val="100000"/>
              <a:buFont typeface="Times New Roman"/>
              <a:buChar char="●"/>
            </a:pPr>
            <a:r>
              <a:rPr lang="en" sz="1200">
                <a:solidFill>
                  <a:schemeClr val="dk1"/>
                </a:solidFill>
                <a:highlight>
                  <a:srgbClr val="FFFFFF"/>
                </a:highlight>
                <a:latin typeface="Times New Roman"/>
                <a:ea typeface="Times New Roman"/>
                <a:cs typeface="Times New Roman"/>
                <a:sym typeface="Times New Roman"/>
              </a:rPr>
              <a:t> Eumycetoma, the fungal form, caused by true fungi. </a:t>
            </a:r>
          </a:p>
          <a:p>
            <a:pPr indent="-304800" lvl="0" marL="457200" rtl="0">
              <a:spcBef>
                <a:spcPts val="0"/>
              </a:spcBef>
              <a:spcAft>
                <a:spcPts val="0"/>
              </a:spcAft>
              <a:buClr>
                <a:schemeClr val="dk1"/>
              </a:buClr>
              <a:buSzPct val="100000"/>
              <a:buFont typeface="Times New Roman"/>
              <a:buChar char="●"/>
            </a:pPr>
            <a:r>
              <a:rPr lang="en" sz="1200">
                <a:solidFill>
                  <a:schemeClr val="dk1"/>
                </a:solidFill>
                <a:highlight>
                  <a:srgbClr val="FFFFFF"/>
                </a:highlight>
                <a:latin typeface="Times New Roman"/>
                <a:ea typeface="Times New Roman"/>
                <a:cs typeface="Times New Roman"/>
                <a:sym typeface="Times New Roman"/>
              </a:rPr>
              <a:t>The causative organism is believed to enter the body through minor trauma usually entered through the foot. </a:t>
            </a:r>
          </a:p>
          <a:p>
            <a:pPr indent="-304800" lvl="0" marL="457200" rtl="0">
              <a:spcBef>
                <a:spcPts val="0"/>
              </a:spcBef>
              <a:spcAft>
                <a:spcPts val="0"/>
              </a:spcAft>
              <a:buClr>
                <a:schemeClr val="dk1"/>
              </a:buClr>
              <a:buSzPct val="100000"/>
              <a:buFont typeface="Times New Roman"/>
              <a:buChar char="●"/>
            </a:pPr>
            <a:r>
              <a:rPr lang="en" sz="1200">
                <a:solidFill>
                  <a:schemeClr val="dk1"/>
                </a:solidFill>
                <a:highlight>
                  <a:srgbClr val="FFFFFF"/>
                </a:highlight>
                <a:latin typeface="Times New Roman"/>
                <a:ea typeface="Times New Roman"/>
                <a:cs typeface="Times New Roman"/>
                <a:sym typeface="Times New Roman"/>
              </a:rPr>
              <a:t>Eumycetoma is usually treated with long-term antifungal medication, but treatment may not be completely effective. In this case, surgery or amputation are sometimes needed to cut away the infection tissue. </a:t>
            </a:r>
          </a:p>
          <a:p>
            <a:pPr lvl="0">
              <a:spcBef>
                <a:spcPts val="0"/>
              </a:spcBef>
              <a:buNone/>
            </a:pPr>
            <a:r>
              <a:t/>
            </a:r>
            <a:endParaRPr/>
          </a:p>
        </p:txBody>
      </p:sp>
      <p:pic>
        <p:nvPicPr>
          <p:cNvPr id="184" name="Shape 184"/>
          <p:cNvPicPr preferRelativeResize="0"/>
          <p:nvPr/>
        </p:nvPicPr>
        <p:blipFill>
          <a:blip r:embed="rId3">
            <a:alphaModFix/>
          </a:blip>
          <a:stretch>
            <a:fillRect/>
          </a:stretch>
        </p:blipFill>
        <p:spPr>
          <a:xfrm>
            <a:off x="6458700" y="445025"/>
            <a:ext cx="2380500" cy="2418285"/>
          </a:xfrm>
          <a:prstGeom prst="rect">
            <a:avLst/>
          </a:prstGeom>
          <a:noFill/>
          <a:ln>
            <a:noFill/>
          </a:ln>
        </p:spPr>
      </p:pic>
      <p:pic>
        <p:nvPicPr>
          <p:cNvPr id="185" name="Shape 185"/>
          <p:cNvPicPr preferRelativeResize="0"/>
          <p:nvPr/>
        </p:nvPicPr>
        <p:blipFill>
          <a:blip r:embed="rId4">
            <a:alphaModFix/>
          </a:blip>
          <a:stretch>
            <a:fillRect/>
          </a:stretch>
        </p:blipFill>
        <p:spPr>
          <a:xfrm>
            <a:off x="6458699" y="3031675"/>
            <a:ext cx="2380500" cy="168553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9" name="Shape 189"/>
        <p:cNvGrpSpPr/>
        <p:nvPr/>
      </p:nvGrpSpPr>
      <p:grpSpPr>
        <a:xfrm>
          <a:off x="0" y="0"/>
          <a:ext cx="0" cy="0"/>
          <a:chOff x="0" y="0"/>
          <a:chExt cx="0" cy="0"/>
        </a:xfrm>
      </p:grpSpPr>
      <p:sp>
        <p:nvSpPr>
          <p:cNvPr id="190" name="Shape 190"/>
          <p:cNvSpPr txBox="1"/>
          <p:nvPr>
            <p:ph type="title"/>
          </p:nvPr>
        </p:nvSpPr>
        <p:spPr>
          <a:xfrm>
            <a:off x="311700" y="410000"/>
            <a:ext cx="8520600" cy="607800"/>
          </a:xfrm>
          <a:prstGeom prst="rect">
            <a:avLst/>
          </a:prstGeom>
        </p:spPr>
        <p:txBody>
          <a:bodyPr anchorCtr="0" anchor="t" bIns="91425" lIns="91425" rIns="91425" wrap="square" tIns="91425">
            <a:noAutofit/>
          </a:bodyPr>
          <a:lstStyle/>
          <a:p>
            <a:pPr lvl="0" algn="ctr">
              <a:spcBef>
                <a:spcPts val="0"/>
              </a:spcBef>
              <a:buNone/>
            </a:pPr>
            <a:r>
              <a:rPr lang="en" sz="1800"/>
              <a:t>Works Cited</a:t>
            </a:r>
          </a:p>
        </p:txBody>
      </p:sp>
      <p:sp>
        <p:nvSpPr>
          <p:cNvPr id="191" name="Shape 191"/>
          <p:cNvSpPr txBox="1"/>
          <p:nvPr>
            <p:ph idx="1" type="body"/>
          </p:nvPr>
        </p:nvSpPr>
        <p:spPr>
          <a:xfrm>
            <a:off x="366300" y="863550"/>
            <a:ext cx="8520600" cy="4137900"/>
          </a:xfrm>
          <a:prstGeom prst="rect">
            <a:avLst/>
          </a:prstGeom>
          <a:noFill/>
          <a:ln cap="flat" cmpd="sng" w="9525">
            <a:solidFill>
              <a:srgbClr val="FFF2CC"/>
            </a:solidFill>
            <a:prstDash val="solid"/>
            <a:round/>
            <a:headEnd len="med" w="med" type="none"/>
            <a:tailEnd len="med" w="med" type="none"/>
          </a:ln>
        </p:spPr>
        <p:txBody>
          <a:bodyPr anchorCtr="0" anchor="t" bIns="91425" lIns="91425" rIns="91425" wrap="square" tIns="91425">
            <a:noAutofit/>
          </a:bodyPr>
          <a:lstStyle/>
          <a:p>
            <a:pPr indent="-584200" lvl="0" marL="571500" rtl="0">
              <a:spcBef>
                <a:spcPts val="0"/>
              </a:spcBef>
              <a:spcAft>
                <a:spcPts val="0"/>
              </a:spcAft>
              <a:buClr>
                <a:schemeClr val="dk1"/>
              </a:buClr>
              <a:buSzPct val="78571"/>
              <a:buFont typeface="Arial"/>
              <a:buNone/>
            </a:pPr>
            <a:r>
              <a:rPr lang="en" sz="1400">
                <a:solidFill>
                  <a:schemeClr val="dk1"/>
                </a:solidFill>
                <a:latin typeface="Times"/>
                <a:ea typeface="Times"/>
                <a:cs typeface="Times"/>
                <a:sym typeface="Times"/>
              </a:rPr>
              <a:t>Iwen, P. C., Freifeld, A. G., Sigler, L., &amp; Tarantolo, S. R. (2005). Molecular Identification of Rhizomucor pesillusas a Cause of Sinus-Orbital Zygomycosis in a Patient with Acute Mylogenous Leukumia. </a:t>
            </a:r>
            <a:r>
              <a:rPr i="1" lang="en" sz="1400">
                <a:solidFill>
                  <a:schemeClr val="dk1"/>
                </a:solidFill>
                <a:latin typeface="Times"/>
                <a:ea typeface="Times"/>
                <a:cs typeface="Times"/>
                <a:sym typeface="Times"/>
              </a:rPr>
              <a:t>Journal of Clinical Microbiology</a:t>
            </a:r>
            <a:r>
              <a:rPr lang="en" sz="1400">
                <a:solidFill>
                  <a:schemeClr val="dk1"/>
                </a:solidFill>
                <a:latin typeface="Times"/>
                <a:ea typeface="Times"/>
                <a:cs typeface="Times"/>
                <a:sym typeface="Times"/>
              </a:rPr>
              <a:t>, 11.</a:t>
            </a:r>
          </a:p>
          <a:p>
            <a:pPr lvl="0" marL="571500" rtl="0">
              <a:spcBef>
                <a:spcPts val="0"/>
              </a:spcBef>
              <a:spcAft>
                <a:spcPts val="0"/>
              </a:spcAft>
              <a:buClr>
                <a:schemeClr val="dk1"/>
              </a:buClr>
              <a:buSzPct val="78571"/>
              <a:buFont typeface="Arial"/>
              <a:buNone/>
            </a:pPr>
            <a:r>
              <a:rPr lang="en" sz="1400">
                <a:solidFill>
                  <a:schemeClr val="dk1"/>
                </a:solidFill>
                <a:latin typeface="Times"/>
                <a:ea typeface="Times"/>
                <a:cs typeface="Times"/>
                <a:sym typeface="Times"/>
              </a:rPr>
              <a:t>Jenny Bartholomew. (n.d.). </a:t>
            </a:r>
            <a:r>
              <a:rPr i="1" lang="en" sz="1400">
                <a:solidFill>
                  <a:schemeClr val="dk1"/>
                </a:solidFill>
                <a:latin typeface="Times"/>
                <a:ea typeface="Times"/>
                <a:cs typeface="Times"/>
                <a:sym typeface="Times"/>
              </a:rPr>
              <a:t>Lichtheimia Corymbifera</a:t>
            </a:r>
            <a:r>
              <a:rPr lang="en" sz="1400">
                <a:solidFill>
                  <a:schemeClr val="dk1"/>
                </a:solidFill>
                <a:latin typeface="Times"/>
                <a:ea typeface="Times"/>
                <a:cs typeface="Times"/>
                <a:sym typeface="Times"/>
              </a:rPr>
              <a:t>. Retrieved from Leading International Funal Education: http://www.life-worldwide.org/fungal-diseases/lichtheimia-corymbifera</a:t>
            </a:r>
          </a:p>
          <a:p>
            <a:pPr lvl="0" marL="514350" rtl="0">
              <a:spcBef>
                <a:spcPts val="0"/>
              </a:spcBef>
              <a:spcAft>
                <a:spcPts val="0"/>
              </a:spcAft>
              <a:buNone/>
            </a:pPr>
            <a:r>
              <a:rPr lang="en" sz="1400">
                <a:solidFill>
                  <a:schemeClr val="dk1"/>
                </a:solidFill>
                <a:latin typeface="Times"/>
                <a:ea typeface="Times"/>
                <a:cs typeface="Times"/>
                <a:sym typeface="Times"/>
              </a:rPr>
              <a:t>Jenny Bartholomew. (n.d.). </a:t>
            </a:r>
            <a:r>
              <a:rPr i="1" lang="en" sz="1400">
                <a:solidFill>
                  <a:schemeClr val="dk1"/>
                </a:solidFill>
                <a:latin typeface="Times"/>
                <a:ea typeface="Times"/>
                <a:cs typeface="Times"/>
                <a:sym typeface="Times"/>
              </a:rPr>
              <a:t>Rhizopus Arrhizus</a:t>
            </a:r>
            <a:r>
              <a:rPr lang="en" sz="1400">
                <a:solidFill>
                  <a:schemeClr val="dk1"/>
                </a:solidFill>
                <a:latin typeface="Times"/>
                <a:ea typeface="Times"/>
                <a:cs typeface="Times"/>
                <a:sym typeface="Times"/>
              </a:rPr>
              <a:t>. Retrieved from Leading International Fungal Education: </a:t>
            </a:r>
            <a:r>
              <a:rPr lang="en" sz="1400" u="sng">
                <a:solidFill>
                  <a:schemeClr val="dk1"/>
                </a:solidFill>
                <a:latin typeface="Times"/>
                <a:ea typeface="Times"/>
                <a:cs typeface="Times"/>
                <a:sym typeface="Times"/>
                <a:hlinkClick r:id="rId3"/>
              </a:rPr>
              <a:t>http://www.life-worldwide.org/fungal-diseases/rhizopus-arrhizus</a:t>
            </a:r>
          </a:p>
          <a:p>
            <a:pPr lvl="0" marL="514350" rtl="0">
              <a:spcBef>
                <a:spcPts val="0"/>
              </a:spcBef>
              <a:spcAft>
                <a:spcPts val="0"/>
              </a:spcAft>
              <a:buNone/>
            </a:pPr>
            <a:r>
              <a:rPr i="1" lang="en" sz="1400">
                <a:solidFill>
                  <a:schemeClr val="dk1"/>
                </a:solidFill>
                <a:latin typeface="Times"/>
                <a:ea typeface="Times"/>
                <a:cs typeface="Times"/>
                <a:sym typeface="Times"/>
              </a:rPr>
              <a:t>Rhizopus</a:t>
            </a:r>
            <a:r>
              <a:rPr lang="en" sz="1400">
                <a:solidFill>
                  <a:schemeClr val="dk1"/>
                </a:solidFill>
                <a:latin typeface="Times"/>
                <a:ea typeface="Times"/>
                <a:cs typeface="Times"/>
                <a:sym typeface="Times"/>
              </a:rPr>
              <a:t>. (n.d.). Retrieved from Go Pets America: http://www.gopetsamerica.com/bio/fungi/rhizopus.aspx</a:t>
            </a:r>
          </a:p>
          <a:p>
            <a:pPr lvl="0" marL="514350" rtl="0">
              <a:spcBef>
                <a:spcPts val="0"/>
              </a:spcBef>
              <a:spcAft>
                <a:spcPts val="0"/>
              </a:spcAft>
              <a:buNone/>
            </a:pPr>
            <a:r>
              <a:rPr lang="en" sz="1400">
                <a:solidFill>
                  <a:schemeClr val="dk1"/>
                </a:solidFill>
                <a:latin typeface="Times"/>
                <a:ea typeface="Times"/>
                <a:cs typeface="Times"/>
                <a:sym typeface="Times"/>
              </a:rPr>
              <a:t>Rodrigo Camara-Lemarroy, C., Gonzalez-Moreno, E. I., Rodriguez-Gutierrez, R., Rendon-Ramirez, E. J., Ayala-Cortes, A. S., Fraga-Hernandez, M. L., . . . Galarza-Delgado, D. A. (2014). Clincal Features and Outcome of Mucormycosis. </a:t>
            </a:r>
            <a:r>
              <a:rPr i="1" lang="en" sz="1400">
                <a:solidFill>
                  <a:schemeClr val="dk1"/>
                </a:solidFill>
                <a:latin typeface="Times"/>
                <a:ea typeface="Times"/>
                <a:cs typeface="Times"/>
                <a:sym typeface="Times"/>
              </a:rPr>
              <a:t>NCBI</a:t>
            </a:r>
            <a:r>
              <a:rPr lang="en" sz="1400">
                <a:solidFill>
                  <a:schemeClr val="dk1"/>
                </a:solidFill>
                <a:latin typeface="Times"/>
                <a:ea typeface="Times"/>
                <a:cs typeface="Times"/>
                <a:sym typeface="Times"/>
              </a:rPr>
              <a:t>.</a:t>
            </a:r>
          </a:p>
          <a:p>
            <a:pPr lvl="0" rtl="0">
              <a:spcBef>
                <a:spcPts val="0"/>
              </a:spcBef>
              <a:spcAft>
                <a:spcPts val="0"/>
              </a:spcAft>
              <a:buNone/>
            </a:pPr>
            <a:r>
              <a:rPr lang="en" sz="1400">
                <a:solidFill>
                  <a:schemeClr val="dk1"/>
                </a:solidFill>
                <a:latin typeface="Times"/>
                <a:ea typeface="Times"/>
                <a:cs typeface="Times"/>
                <a:sym typeface="Times"/>
              </a:rPr>
              <a:t>Webster, J. (1980). Introduction to Fungi. </a:t>
            </a:r>
            <a:r>
              <a:rPr i="1" lang="en" sz="1400">
                <a:solidFill>
                  <a:schemeClr val="dk1"/>
                </a:solidFill>
                <a:latin typeface="Times"/>
                <a:ea typeface="Times"/>
                <a:cs typeface="Times"/>
                <a:sym typeface="Times"/>
              </a:rPr>
              <a:t>Cambridge University Press</a:t>
            </a:r>
            <a:r>
              <a:rPr lang="en" sz="1400">
                <a:solidFill>
                  <a:schemeClr val="dk1"/>
                </a:solidFill>
                <a:latin typeface="Times"/>
                <a:ea typeface="Times"/>
                <a:cs typeface="Times"/>
                <a:sym typeface="Times"/>
              </a:rPr>
              <a:t>, 230.</a:t>
            </a:r>
          </a:p>
          <a:p>
            <a:pPr lvl="0" rtl="0">
              <a:lnSpc>
                <a:spcPct val="150000"/>
              </a:lnSpc>
              <a:spcBef>
                <a:spcPts val="200"/>
              </a:spcBef>
              <a:spcAft>
                <a:spcPts val="0"/>
              </a:spcAft>
              <a:buNone/>
            </a:pPr>
            <a:r>
              <a:rPr lang="en" sz="1400">
                <a:solidFill>
                  <a:schemeClr val="dk1"/>
                </a:solidFill>
                <a:latin typeface="Times New Roman"/>
                <a:ea typeface="Times New Roman"/>
                <a:cs typeface="Times New Roman"/>
                <a:sym typeface="Times New Roman"/>
              </a:rPr>
              <a:t>Nongnuch Vanittanakom - Chester R.Cooper - Matthew C.Fisher - Thira Sirisanthana</a:t>
            </a:r>
          </a:p>
          <a:p>
            <a:pPr indent="457200" lvl="0" marL="0" rtl="0">
              <a:spcBef>
                <a:spcPts val="0"/>
              </a:spcBef>
              <a:spcAft>
                <a:spcPts val="0"/>
              </a:spcAft>
              <a:buNone/>
            </a:pPr>
            <a:r>
              <a:rPr lang="en" sz="1400">
                <a:solidFill>
                  <a:schemeClr val="dk1"/>
                </a:solidFill>
                <a:highlight>
                  <a:srgbClr val="F1F4F5"/>
                </a:highlight>
                <a:latin typeface="Times New Roman"/>
                <a:ea typeface="Times New Roman"/>
                <a:cs typeface="Times New Roman"/>
                <a:sym typeface="Times New Roman"/>
                <a:hlinkClick r:id="rId4"/>
              </a:rPr>
              <a:t>https://www.ncbi.nlm.nih.gov/pmc/articles/PMC1360277/</a:t>
            </a:r>
          </a:p>
          <a:p>
            <a:pPr indent="457200" lvl="0" marL="0" rtl="0">
              <a:spcBef>
                <a:spcPts val="0"/>
              </a:spcBef>
              <a:spcAft>
                <a:spcPts val="0"/>
              </a:spcAft>
              <a:buNone/>
            </a:pPr>
            <a:r>
              <a:t/>
            </a:r>
            <a:endParaRPr sz="1400">
              <a:solidFill>
                <a:schemeClr val="dk1"/>
              </a:solidFill>
              <a:latin typeface="Times New Roman"/>
              <a:ea typeface="Times New Roman"/>
              <a:cs typeface="Times New Roman"/>
              <a:sym typeface="Times New Roman"/>
            </a:endParaRPr>
          </a:p>
          <a:p>
            <a:pPr lvl="0" marL="514350" rtl="0">
              <a:spcBef>
                <a:spcPts val="0"/>
              </a:spcBef>
              <a:spcAft>
                <a:spcPts val="0"/>
              </a:spcAft>
              <a:buNone/>
            </a:pPr>
            <a:r>
              <a:t/>
            </a:r>
            <a:endParaRPr sz="1400">
              <a:solidFill>
                <a:schemeClr val="dk1"/>
              </a:solidFill>
              <a:latin typeface="Times"/>
              <a:ea typeface="Times"/>
              <a:cs typeface="Times"/>
              <a:sym typeface="Times"/>
            </a:endParaRPr>
          </a:p>
          <a:p>
            <a:pPr lvl="0" marL="514350" rtl="0">
              <a:spcBef>
                <a:spcPts val="0"/>
              </a:spcBef>
              <a:spcAft>
                <a:spcPts val="0"/>
              </a:spcAft>
              <a:buClr>
                <a:schemeClr val="dk1"/>
              </a:buClr>
              <a:buSzPct val="78571"/>
              <a:buFont typeface="Arial"/>
              <a:buNone/>
            </a:pPr>
            <a:r>
              <a:t/>
            </a:r>
            <a:endParaRPr sz="1400">
              <a:solidFill>
                <a:schemeClr val="dk1"/>
              </a:solidFill>
              <a:latin typeface="Times"/>
              <a:ea typeface="Times"/>
              <a:cs typeface="Times"/>
              <a:sym typeface="Times"/>
            </a:endParaRPr>
          </a:p>
          <a:p>
            <a:pPr lvl="0">
              <a:spcBef>
                <a:spcPts val="0"/>
              </a:spcBef>
              <a:buNone/>
            </a:pPr>
            <a:r>
              <a:t/>
            </a:r>
            <a:endParaRPr sz="1300">
              <a:latin typeface="Times New Roman"/>
              <a:ea typeface="Times New Roman"/>
              <a:cs typeface="Times New Roman"/>
              <a:sym typeface="Times New Roman"/>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5" name="Shape 195"/>
        <p:cNvGrpSpPr/>
        <p:nvPr/>
      </p:nvGrpSpPr>
      <p:grpSpPr>
        <a:xfrm>
          <a:off x="0" y="0"/>
          <a:ext cx="0" cy="0"/>
          <a:chOff x="0" y="0"/>
          <a:chExt cx="0" cy="0"/>
        </a:xfrm>
      </p:grpSpPr>
      <p:sp>
        <p:nvSpPr>
          <p:cNvPr id="196" name="Shape 196"/>
          <p:cNvSpPr txBox="1"/>
          <p:nvPr>
            <p:ph type="title"/>
          </p:nvPr>
        </p:nvSpPr>
        <p:spPr>
          <a:xfrm>
            <a:off x="311700" y="410000"/>
            <a:ext cx="8520600" cy="607800"/>
          </a:xfrm>
          <a:prstGeom prst="rect">
            <a:avLst/>
          </a:prstGeom>
        </p:spPr>
        <p:txBody>
          <a:bodyPr anchorCtr="0" anchor="t" bIns="91425" lIns="91425" rIns="91425" wrap="square" tIns="91425">
            <a:noAutofit/>
          </a:bodyPr>
          <a:lstStyle/>
          <a:p>
            <a:pPr lvl="0" algn="ctr">
              <a:spcBef>
                <a:spcPts val="0"/>
              </a:spcBef>
              <a:buNone/>
            </a:pPr>
            <a:r>
              <a:rPr lang="en" sz="1800"/>
              <a:t>Works Cited (continued)</a:t>
            </a:r>
          </a:p>
        </p:txBody>
      </p:sp>
      <p:sp>
        <p:nvSpPr>
          <p:cNvPr id="197" name="Shape 197"/>
          <p:cNvSpPr txBox="1"/>
          <p:nvPr>
            <p:ph idx="1" type="body"/>
          </p:nvPr>
        </p:nvSpPr>
        <p:spPr>
          <a:xfrm>
            <a:off x="311700" y="871750"/>
            <a:ext cx="8520600" cy="4176600"/>
          </a:xfrm>
          <a:prstGeom prst="rect">
            <a:avLst/>
          </a:prstGeom>
        </p:spPr>
        <p:txBody>
          <a:bodyPr anchorCtr="0" anchor="t" bIns="91425" lIns="91425" rIns="91425" wrap="square" tIns="91425">
            <a:noAutofit/>
          </a:bodyPr>
          <a:lstStyle/>
          <a:p>
            <a:pPr lvl="0" rtl="0">
              <a:spcBef>
                <a:spcPts val="0"/>
              </a:spcBef>
              <a:spcAft>
                <a:spcPts val="0"/>
              </a:spcAft>
              <a:buClr>
                <a:schemeClr val="dk1"/>
              </a:buClr>
              <a:buSzPct val="78571"/>
              <a:buFont typeface="Arial"/>
              <a:buNone/>
            </a:pPr>
            <a:r>
              <a:rPr lang="en" sz="1400">
                <a:solidFill>
                  <a:schemeClr val="dk1"/>
                </a:solidFill>
                <a:latin typeface="Times New Roman"/>
                <a:ea typeface="Times New Roman"/>
                <a:cs typeface="Times New Roman"/>
                <a:sym typeface="Times New Roman"/>
                <a:hlinkClick r:id="rId3"/>
              </a:rPr>
              <a:t>Practice Essentials, Background, Pathophysiology</a:t>
            </a:r>
          </a:p>
          <a:p>
            <a:pPr indent="387350" lvl="0" rtl="0">
              <a:spcBef>
                <a:spcPts val="0"/>
              </a:spcBef>
              <a:spcAft>
                <a:spcPts val="0"/>
              </a:spcAft>
              <a:buClr>
                <a:schemeClr val="dk1"/>
              </a:buClr>
              <a:buSzPct val="78571"/>
              <a:buFont typeface="Arial"/>
              <a:buNone/>
            </a:pPr>
            <a:r>
              <a:rPr lang="en" sz="1400">
                <a:solidFill>
                  <a:schemeClr val="dk1"/>
                </a:solidFill>
                <a:highlight>
                  <a:srgbClr val="F1F4F5"/>
                </a:highlight>
                <a:latin typeface="Times New Roman"/>
                <a:ea typeface="Times New Roman"/>
                <a:cs typeface="Times New Roman"/>
                <a:sym typeface="Times New Roman"/>
                <a:hlinkClick r:id="rId4"/>
              </a:rPr>
              <a:t>https://emedicine.medscape.com/article/224628-overview</a:t>
            </a:r>
          </a:p>
          <a:p>
            <a:pPr lvl="0" rtl="0">
              <a:spcBef>
                <a:spcPts val="0"/>
              </a:spcBef>
              <a:spcAft>
                <a:spcPts val="0"/>
              </a:spcAft>
              <a:buClr>
                <a:schemeClr val="dk1"/>
              </a:buClr>
              <a:buSzPct val="78571"/>
              <a:buFont typeface="Arial"/>
              <a:buNone/>
            </a:pPr>
            <a:r>
              <a:rPr lang="en" sz="1400">
                <a:solidFill>
                  <a:schemeClr val="dk1"/>
                </a:solidFill>
                <a:latin typeface="Times New Roman"/>
                <a:ea typeface="Times New Roman"/>
                <a:cs typeface="Times New Roman"/>
                <a:sym typeface="Times New Roman"/>
                <a:hlinkClick r:id="rId5"/>
              </a:rPr>
              <a:t>Blastomyces dermatitidis, cause of blastomycosis, Tom Volk's Fungus of the Month for January2001</a:t>
            </a:r>
          </a:p>
          <a:p>
            <a:pPr indent="387350" lvl="0" rtl="0">
              <a:spcBef>
                <a:spcPts val="0"/>
              </a:spcBef>
              <a:spcAft>
                <a:spcPts val="0"/>
              </a:spcAft>
              <a:buClr>
                <a:schemeClr val="dk1"/>
              </a:buClr>
              <a:buSzPct val="78571"/>
              <a:buFont typeface="Arial"/>
              <a:buNone/>
            </a:pPr>
            <a:r>
              <a:rPr lang="en" sz="1400">
                <a:solidFill>
                  <a:schemeClr val="dk1"/>
                </a:solidFill>
                <a:highlight>
                  <a:srgbClr val="F1F4F5"/>
                </a:highlight>
                <a:latin typeface="Times New Roman"/>
                <a:ea typeface="Times New Roman"/>
                <a:cs typeface="Times New Roman"/>
                <a:sym typeface="Times New Roman"/>
                <a:hlinkClick r:id="rId6"/>
              </a:rPr>
              <a:t>http://botit.botany.wisc.edu/toms_fungi/jan2001.html</a:t>
            </a:r>
          </a:p>
          <a:p>
            <a:pPr lvl="0" rtl="0">
              <a:lnSpc>
                <a:spcPct val="100000"/>
              </a:lnSpc>
              <a:spcBef>
                <a:spcPts val="0"/>
              </a:spcBef>
              <a:spcAft>
                <a:spcPts val="0"/>
              </a:spcAft>
              <a:buClr>
                <a:schemeClr val="dk1"/>
              </a:buClr>
              <a:buSzPct val="78571"/>
              <a:buFont typeface="Arial"/>
              <a:buNone/>
            </a:pPr>
            <a:r>
              <a:rPr lang="en" sz="1400">
                <a:solidFill>
                  <a:schemeClr val="dk1"/>
                </a:solidFill>
                <a:latin typeface="Times New Roman"/>
                <a:ea typeface="Times New Roman"/>
                <a:cs typeface="Times New Roman"/>
                <a:sym typeface="Times New Roman"/>
              </a:rPr>
              <a:t>“Sporotrichosis.” Centers for Disease Control and Prevention. 2016.</a:t>
            </a:r>
          </a:p>
          <a:p>
            <a:pPr lvl="0" rtl="0">
              <a:lnSpc>
                <a:spcPct val="100000"/>
              </a:lnSpc>
              <a:spcBef>
                <a:spcPts val="0"/>
              </a:spcBef>
              <a:spcAft>
                <a:spcPts val="0"/>
              </a:spcAft>
              <a:buClr>
                <a:schemeClr val="dk1"/>
              </a:buClr>
              <a:buSzPct val="78571"/>
              <a:buFont typeface="Arial"/>
              <a:buNone/>
            </a:pPr>
            <a:r>
              <a:rPr lang="en" sz="1400" u="sng">
                <a:solidFill>
                  <a:schemeClr val="dk1"/>
                </a:solidFill>
                <a:latin typeface="Times New Roman"/>
                <a:ea typeface="Times New Roman"/>
                <a:cs typeface="Times New Roman"/>
                <a:sym typeface="Times New Roman"/>
                <a:hlinkClick r:id="rId7"/>
              </a:rPr>
              <a:t> 	</a:t>
            </a:r>
            <a:r>
              <a:rPr lang="en" sz="1400">
                <a:solidFill>
                  <a:schemeClr val="dk1"/>
                </a:solidFill>
                <a:latin typeface="Times New Roman"/>
                <a:ea typeface="Times New Roman"/>
                <a:cs typeface="Times New Roman"/>
                <a:sym typeface="Times New Roman"/>
                <a:hlinkClick r:id="rId8"/>
              </a:rPr>
              <a:t> https://www.cdc.gov/fungal/diseases/sporotrichosis/index.html</a:t>
            </a:r>
          </a:p>
          <a:p>
            <a:pPr lvl="0" rtl="0">
              <a:lnSpc>
                <a:spcPct val="100000"/>
              </a:lnSpc>
              <a:spcBef>
                <a:spcPts val="0"/>
              </a:spcBef>
              <a:spcAft>
                <a:spcPts val="0"/>
              </a:spcAft>
              <a:buClr>
                <a:schemeClr val="dk1"/>
              </a:buClr>
              <a:buSzPct val="78571"/>
              <a:buFont typeface="Arial"/>
              <a:buNone/>
            </a:pPr>
            <a:r>
              <a:rPr lang="en" sz="1400" u="sng">
                <a:solidFill>
                  <a:schemeClr val="dk1"/>
                </a:solidFill>
                <a:latin typeface="Times New Roman"/>
                <a:ea typeface="Times New Roman"/>
                <a:cs typeface="Times New Roman"/>
                <a:sym typeface="Times New Roman"/>
              </a:rPr>
              <a:t> </a:t>
            </a:r>
            <a:r>
              <a:rPr lang="en" sz="1400">
                <a:solidFill>
                  <a:schemeClr val="dk1"/>
                </a:solidFill>
                <a:latin typeface="Times New Roman"/>
                <a:ea typeface="Times New Roman"/>
                <a:cs typeface="Times New Roman"/>
                <a:sym typeface="Times New Roman"/>
              </a:rPr>
              <a:t>“</a:t>
            </a:r>
            <a:r>
              <a:rPr i="1" lang="en" sz="1400">
                <a:solidFill>
                  <a:schemeClr val="dk1"/>
                </a:solidFill>
                <a:latin typeface="Times New Roman"/>
                <a:ea typeface="Times New Roman"/>
                <a:cs typeface="Times New Roman"/>
                <a:sym typeface="Times New Roman"/>
              </a:rPr>
              <a:t>Sporothrix schenckii </a:t>
            </a:r>
            <a:r>
              <a:rPr lang="en" sz="1400">
                <a:solidFill>
                  <a:schemeClr val="dk1"/>
                </a:solidFill>
                <a:latin typeface="Times New Roman"/>
                <a:ea typeface="Times New Roman"/>
                <a:cs typeface="Times New Roman"/>
                <a:sym typeface="Times New Roman"/>
              </a:rPr>
              <a:t>complex.” The University of Adelaide. 2015.</a:t>
            </a:r>
          </a:p>
          <a:p>
            <a:pPr indent="387350" lvl="0" rtl="0">
              <a:lnSpc>
                <a:spcPct val="100000"/>
              </a:lnSpc>
              <a:spcBef>
                <a:spcPts val="0"/>
              </a:spcBef>
              <a:spcAft>
                <a:spcPts val="0"/>
              </a:spcAft>
              <a:buClr>
                <a:schemeClr val="dk1"/>
              </a:buClr>
              <a:buSzPct val="78571"/>
              <a:buFont typeface="Arial"/>
              <a:buNone/>
            </a:pPr>
            <a:r>
              <a:rPr lang="en" sz="1400">
                <a:solidFill>
                  <a:schemeClr val="dk1"/>
                </a:solidFill>
                <a:latin typeface="Times New Roman"/>
                <a:ea typeface="Times New Roman"/>
                <a:cs typeface="Times New Roman"/>
                <a:sym typeface="Times New Roman"/>
                <a:hlinkClick r:id="rId9"/>
              </a:rPr>
              <a:t>https://mycology.adelaide.edu.au/descriptions/hyphomycetes/sporothrix/</a:t>
            </a:r>
          </a:p>
          <a:p>
            <a:pPr lvl="0" rtl="0">
              <a:lnSpc>
                <a:spcPct val="100000"/>
              </a:lnSpc>
              <a:spcBef>
                <a:spcPts val="0"/>
              </a:spcBef>
              <a:spcAft>
                <a:spcPts val="0"/>
              </a:spcAft>
              <a:buClr>
                <a:schemeClr val="dk1"/>
              </a:buClr>
              <a:buSzPct val="78571"/>
              <a:buFont typeface="Arial"/>
              <a:buNone/>
            </a:pPr>
            <a:r>
              <a:rPr lang="en" sz="1400" u="sng">
                <a:solidFill>
                  <a:schemeClr val="dk1"/>
                </a:solidFill>
                <a:latin typeface="Times New Roman"/>
                <a:ea typeface="Times New Roman"/>
                <a:cs typeface="Times New Roman"/>
                <a:sym typeface="Times New Roman"/>
              </a:rPr>
              <a:t> </a:t>
            </a:r>
            <a:r>
              <a:rPr lang="en" sz="1400">
                <a:solidFill>
                  <a:schemeClr val="dk1"/>
                </a:solidFill>
                <a:latin typeface="Times New Roman"/>
                <a:ea typeface="Times New Roman"/>
                <a:cs typeface="Times New Roman"/>
                <a:sym typeface="Times New Roman"/>
              </a:rPr>
              <a:t>“Definition of Aspergillosis.” Centers for Disease Control and Prevention. 2015.</a:t>
            </a:r>
          </a:p>
          <a:p>
            <a:pPr indent="387350" lvl="0" rtl="0">
              <a:lnSpc>
                <a:spcPct val="100000"/>
              </a:lnSpc>
              <a:spcBef>
                <a:spcPts val="0"/>
              </a:spcBef>
              <a:spcAft>
                <a:spcPts val="0"/>
              </a:spcAft>
              <a:buClr>
                <a:schemeClr val="dk1"/>
              </a:buClr>
              <a:buSzPct val="78571"/>
              <a:buFont typeface="Arial"/>
              <a:buNone/>
            </a:pPr>
            <a:r>
              <a:rPr lang="en" sz="1400">
                <a:solidFill>
                  <a:schemeClr val="dk1"/>
                </a:solidFill>
                <a:latin typeface="Times New Roman"/>
                <a:ea typeface="Times New Roman"/>
                <a:cs typeface="Times New Roman"/>
                <a:sym typeface="Times New Roman"/>
                <a:hlinkClick r:id="rId10"/>
              </a:rPr>
              <a:t>https://www.cdc.gov/fungal/diseases/aspergillosis/definition.html</a:t>
            </a:r>
          </a:p>
          <a:p>
            <a:pPr lvl="0" rtl="0">
              <a:lnSpc>
                <a:spcPct val="100000"/>
              </a:lnSpc>
              <a:spcBef>
                <a:spcPts val="0"/>
              </a:spcBef>
              <a:spcAft>
                <a:spcPts val="0"/>
              </a:spcAft>
              <a:buClr>
                <a:schemeClr val="dk1"/>
              </a:buClr>
              <a:buSzPct val="78571"/>
              <a:buFont typeface="Arial"/>
              <a:buNone/>
            </a:pPr>
            <a:r>
              <a:rPr lang="en" sz="1400">
                <a:solidFill>
                  <a:schemeClr val="dk1"/>
                </a:solidFill>
                <a:latin typeface="Times New Roman"/>
                <a:ea typeface="Times New Roman"/>
                <a:cs typeface="Times New Roman"/>
                <a:sym typeface="Times New Roman"/>
              </a:rPr>
              <a:t>“Sources of Aspergillosis.” Centers for Disease Control and Prevention. 2015.</a:t>
            </a:r>
          </a:p>
          <a:p>
            <a:pPr indent="387350" lvl="0" rtl="0">
              <a:lnSpc>
                <a:spcPct val="100000"/>
              </a:lnSpc>
              <a:spcBef>
                <a:spcPts val="0"/>
              </a:spcBef>
              <a:spcAft>
                <a:spcPts val="0"/>
              </a:spcAft>
              <a:buClr>
                <a:schemeClr val="dk1"/>
              </a:buClr>
              <a:buSzPct val="78571"/>
              <a:buFont typeface="Arial"/>
              <a:buNone/>
            </a:pPr>
            <a:r>
              <a:rPr lang="en" sz="1400">
                <a:solidFill>
                  <a:schemeClr val="dk1"/>
                </a:solidFill>
                <a:latin typeface="Times New Roman"/>
                <a:ea typeface="Times New Roman"/>
                <a:cs typeface="Times New Roman"/>
                <a:sym typeface="Times New Roman"/>
                <a:hlinkClick r:id="rId11"/>
              </a:rPr>
              <a:t>https://www.cdc.gov/fungal/diseases/aspergillosis/causes.html</a:t>
            </a:r>
            <a:r>
              <a:rPr lang="en" sz="1400" u="sng">
                <a:solidFill>
                  <a:schemeClr val="dk1"/>
                </a:solidFill>
                <a:latin typeface="Times New Roman"/>
                <a:ea typeface="Times New Roman"/>
                <a:cs typeface="Times New Roman"/>
                <a:sym typeface="Times New Roman"/>
                <a:hlinkClick r:id="rId12"/>
              </a:rPr>
              <a:t> </a:t>
            </a:r>
          </a:p>
          <a:p>
            <a:pPr indent="0" lvl="0" marL="0" rtl="0">
              <a:lnSpc>
                <a:spcPct val="100000"/>
              </a:lnSpc>
              <a:spcBef>
                <a:spcPts val="0"/>
              </a:spcBef>
              <a:spcAft>
                <a:spcPts val="0"/>
              </a:spcAft>
              <a:buNone/>
            </a:pPr>
            <a:r>
              <a:t/>
            </a:r>
            <a:endParaRPr sz="1400">
              <a:solidFill>
                <a:schemeClr val="dk1"/>
              </a:solidFill>
              <a:latin typeface="Times New Roman"/>
              <a:ea typeface="Times New Roman"/>
              <a:cs typeface="Times New Roman"/>
              <a:sym typeface="Times New Roman"/>
            </a:endParaRPr>
          </a:p>
          <a:p>
            <a:pPr indent="-69850" lvl="0" marL="0" rtl="0">
              <a:lnSpc>
                <a:spcPct val="100000"/>
              </a:lnSpc>
              <a:spcBef>
                <a:spcPts val="0"/>
              </a:spcBef>
              <a:spcAft>
                <a:spcPts val="0"/>
              </a:spcAft>
              <a:buClr>
                <a:schemeClr val="dk1"/>
              </a:buClr>
              <a:buSzPct val="78571"/>
              <a:buFont typeface="Arial"/>
              <a:buNone/>
            </a:pPr>
            <a:r>
              <a:rPr lang="en" sz="1400">
                <a:solidFill>
                  <a:schemeClr val="dk1"/>
                </a:solidFill>
                <a:latin typeface="Times New Roman"/>
                <a:ea typeface="Times New Roman"/>
                <a:cs typeface="Times New Roman"/>
                <a:sym typeface="Times New Roman"/>
              </a:rPr>
              <a:t>Welsh, Oliverio, et al. “Coccidioidomycosis.” </a:t>
            </a:r>
            <a:r>
              <a:rPr i="1" lang="en" sz="1400">
                <a:solidFill>
                  <a:schemeClr val="dk1"/>
                </a:solidFill>
                <a:latin typeface="Times New Roman"/>
                <a:ea typeface="Times New Roman"/>
                <a:cs typeface="Times New Roman"/>
                <a:sym typeface="Times New Roman"/>
              </a:rPr>
              <a:t>Clinics in Dermatology</a:t>
            </a:r>
            <a:r>
              <a:rPr lang="en" sz="1400">
                <a:solidFill>
                  <a:schemeClr val="dk1"/>
                </a:solidFill>
                <a:latin typeface="Times New Roman"/>
                <a:ea typeface="Times New Roman"/>
                <a:cs typeface="Times New Roman"/>
                <a:sym typeface="Times New Roman"/>
              </a:rPr>
              <a:t>, vol. 30, no. 6, 2012, pp. 573–591., doi:     10.1016/j.clindermatol.2012.01.003.                  </a:t>
            </a:r>
            <a:r>
              <a:rPr lang="en" sz="1400" u="sng">
                <a:solidFill>
                  <a:schemeClr val="dk1"/>
                </a:solidFill>
                <a:latin typeface="Times New Roman"/>
                <a:ea typeface="Times New Roman"/>
                <a:cs typeface="Times New Roman"/>
                <a:sym typeface="Times New Roman"/>
              </a:rPr>
              <a:t>  </a:t>
            </a:r>
          </a:p>
          <a:p>
            <a:pPr indent="0" lvl="0" marL="0" rtl="0">
              <a:lnSpc>
                <a:spcPct val="100000"/>
              </a:lnSpc>
              <a:spcBef>
                <a:spcPts val="0"/>
              </a:spcBef>
              <a:spcAft>
                <a:spcPts val="0"/>
              </a:spcAft>
              <a:buNone/>
            </a:pPr>
            <a:r>
              <a:t/>
            </a:r>
            <a:endParaRPr sz="1400">
              <a:solidFill>
                <a:schemeClr val="dk1"/>
              </a:solidFill>
              <a:latin typeface="Times New Roman"/>
              <a:ea typeface="Times New Roman"/>
              <a:cs typeface="Times New Roman"/>
              <a:sym typeface="Times New Roman"/>
            </a:endParaRPr>
          </a:p>
          <a:p>
            <a:pPr indent="-69850" lvl="0" marL="0" rtl="0">
              <a:lnSpc>
                <a:spcPct val="100000"/>
              </a:lnSpc>
              <a:spcBef>
                <a:spcPts val="0"/>
              </a:spcBef>
              <a:spcAft>
                <a:spcPts val="0"/>
              </a:spcAft>
              <a:buClr>
                <a:schemeClr val="dk1"/>
              </a:buClr>
              <a:buSzPct val="78571"/>
              <a:buFont typeface="Arial"/>
              <a:buNone/>
            </a:pPr>
            <a:r>
              <a:rPr lang="en" sz="1400">
                <a:solidFill>
                  <a:schemeClr val="dk1"/>
                </a:solidFill>
                <a:latin typeface="Times New Roman"/>
                <a:ea typeface="Times New Roman"/>
                <a:cs typeface="Times New Roman"/>
                <a:sym typeface="Times New Roman"/>
              </a:rPr>
              <a:t>"Valley Fever (An Introduction)." </a:t>
            </a:r>
            <a:r>
              <a:rPr i="1" lang="en" sz="1400">
                <a:solidFill>
                  <a:schemeClr val="dk1"/>
                </a:solidFill>
                <a:latin typeface="Times New Roman"/>
                <a:ea typeface="Times New Roman"/>
                <a:cs typeface="Times New Roman"/>
                <a:sym typeface="Times New Roman"/>
              </a:rPr>
              <a:t>Valley Fever</a:t>
            </a:r>
            <a:r>
              <a:rPr lang="en" sz="1400">
                <a:solidFill>
                  <a:schemeClr val="dk1"/>
                </a:solidFill>
                <a:latin typeface="Times New Roman"/>
                <a:ea typeface="Times New Roman"/>
                <a:cs typeface="Times New Roman"/>
                <a:sym typeface="Times New Roman"/>
              </a:rPr>
              <a:t>: </a:t>
            </a:r>
            <a:r>
              <a:rPr i="1" lang="en" sz="1400">
                <a:solidFill>
                  <a:schemeClr val="dk1"/>
                </a:solidFill>
                <a:latin typeface="Times New Roman"/>
                <a:ea typeface="Times New Roman"/>
                <a:cs typeface="Times New Roman"/>
                <a:sym typeface="Times New Roman"/>
              </a:rPr>
              <a:t>An Introduction</a:t>
            </a:r>
            <a:r>
              <a:rPr lang="en" sz="1400">
                <a:solidFill>
                  <a:schemeClr val="dk1"/>
                </a:solidFill>
                <a:latin typeface="Times New Roman"/>
                <a:ea typeface="Times New Roman"/>
                <a:cs typeface="Times New Roman"/>
                <a:sym typeface="Times New Roman"/>
              </a:rPr>
              <a:t>, 2014. </a:t>
            </a:r>
            <a:r>
              <a:rPr i="1" lang="en" sz="1400">
                <a:solidFill>
                  <a:schemeClr val="dk1"/>
                </a:solidFill>
                <a:latin typeface="Times New Roman"/>
                <a:ea typeface="Times New Roman"/>
                <a:cs typeface="Times New Roman"/>
                <a:sym typeface="Times New Roman"/>
              </a:rPr>
              <a:t>Health Reference Center Academic</a:t>
            </a:r>
            <a:r>
              <a:rPr lang="en" sz="1400">
                <a:solidFill>
                  <a:schemeClr val="dk1"/>
                </a:solidFill>
                <a:latin typeface="Times New Roman"/>
                <a:ea typeface="Times New Roman"/>
                <a:cs typeface="Times New Roman"/>
                <a:sym typeface="Times New Roman"/>
              </a:rPr>
              <a:t>, </a:t>
            </a:r>
            <a:r>
              <a:rPr lang="en" sz="1400" u="sng">
                <a:solidFill>
                  <a:schemeClr val="dk1"/>
                </a:solidFill>
                <a:latin typeface="Times New Roman"/>
                <a:ea typeface="Times New Roman"/>
                <a:cs typeface="Times New Roman"/>
                <a:sym typeface="Times New Roman"/>
                <a:hlinkClick r:id="rId13"/>
              </a:rPr>
              <a:t>uiwtx.idm.oclc.org/login?url=http://go.galegroup.com/ps/i.do?p=HRCA&amp;sw=w&amp;u=txshracd2623&amp;v=2.1&amp;it=r&amp;id=GALE%7CCT2606970853&amp;asid=de3062f27f1cd2f23512b0cbb16a08f2</a:t>
            </a:r>
            <a:r>
              <a:rPr lang="en" sz="1400">
                <a:solidFill>
                  <a:schemeClr val="dk1"/>
                </a:solidFill>
                <a:latin typeface="Times New Roman"/>
                <a:ea typeface="Times New Roman"/>
                <a:cs typeface="Times New Roman"/>
                <a:sym typeface="Times New Roman"/>
              </a:rPr>
              <a:t>. Accessed 2 Nov. 2017.</a:t>
            </a:r>
          </a:p>
          <a:p>
            <a:pPr lvl="0">
              <a:spcBef>
                <a:spcPts val="0"/>
              </a:spcBef>
              <a:buNone/>
            </a:pPr>
            <a:r>
              <a:t/>
            </a:r>
            <a:endParaRPr sz="1400">
              <a:latin typeface="Times New Roman"/>
              <a:ea typeface="Times New Roman"/>
              <a:cs typeface="Times New Roman"/>
              <a:sym typeface="Times New Roman"/>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1" name="Shape 201"/>
        <p:cNvGrpSpPr/>
        <p:nvPr/>
      </p:nvGrpSpPr>
      <p:grpSpPr>
        <a:xfrm>
          <a:off x="0" y="0"/>
          <a:ext cx="0" cy="0"/>
          <a:chOff x="0" y="0"/>
          <a:chExt cx="0" cy="0"/>
        </a:xfrm>
      </p:grpSpPr>
      <p:sp>
        <p:nvSpPr>
          <p:cNvPr id="202" name="Shape 202"/>
          <p:cNvSpPr txBox="1"/>
          <p:nvPr>
            <p:ph type="title"/>
          </p:nvPr>
        </p:nvSpPr>
        <p:spPr>
          <a:xfrm>
            <a:off x="311700" y="410000"/>
            <a:ext cx="8520600" cy="607800"/>
          </a:xfrm>
          <a:prstGeom prst="rect">
            <a:avLst/>
          </a:prstGeom>
        </p:spPr>
        <p:txBody>
          <a:bodyPr anchorCtr="0" anchor="t" bIns="91425" lIns="91425" rIns="91425" wrap="square" tIns="91425">
            <a:noAutofit/>
          </a:bodyPr>
          <a:lstStyle/>
          <a:p>
            <a:pPr lvl="0" algn="ctr">
              <a:spcBef>
                <a:spcPts val="0"/>
              </a:spcBef>
              <a:buNone/>
            </a:pPr>
            <a:r>
              <a:rPr lang="en" sz="1800"/>
              <a:t>Works Cited (continued)</a:t>
            </a:r>
          </a:p>
        </p:txBody>
      </p:sp>
      <p:sp>
        <p:nvSpPr>
          <p:cNvPr id="203" name="Shape 203"/>
          <p:cNvSpPr txBox="1"/>
          <p:nvPr>
            <p:ph idx="1" type="body"/>
          </p:nvPr>
        </p:nvSpPr>
        <p:spPr>
          <a:xfrm>
            <a:off x="311700" y="1229875"/>
            <a:ext cx="8520600" cy="3339000"/>
          </a:xfrm>
          <a:prstGeom prst="rect">
            <a:avLst/>
          </a:prstGeom>
        </p:spPr>
        <p:txBody>
          <a:bodyPr anchorCtr="0" anchor="t" bIns="91425" lIns="91425" rIns="91425" wrap="square" tIns="91425">
            <a:noAutofit/>
          </a:bodyPr>
          <a:lstStyle/>
          <a:p>
            <a:pPr indent="0" lvl="0" marL="0" rtl="0">
              <a:lnSpc>
                <a:spcPct val="100000"/>
              </a:lnSpc>
              <a:spcBef>
                <a:spcPts val="0"/>
              </a:spcBef>
              <a:spcAft>
                <a:spcPts val="0"/>
              </a:spcAft>
              <a:buNone/>
            </a:pPr>
            <a:r>
              <a:rPr lang="en" sz="1400">
                <a:solidFill>
                  <a:schemeClr val="dk1"/>
                </a:solidFill>
                <a:latin typeface="Times New Roman"/>
                <a:ea typeface="Times New Roman"/>
                <a:cs typeface="Times New Roman"/>
                <a:sym typeface="Times New Roman"/>
              </a:rPr>
              <a:t>Hospenthal, Duane R, et al. “Coccidioidomycosis and Valley Fever.” </a:t>
            </a:r>
            <a:r>
              <a:rPr i="1" lang="en" sz="1400">
                <a:solidFill>
                  <a:schemeClr val="dk1"/>
                </a:solidFill>
                <a:latin typeface="Times New Roman"/>
                <a:ea typeface="Times New Roman"/>
                <a:cs typeface="Times New Roman"/>
                <a:sym typeface="Times New Roman"/>
              </a:rPr>
              <a:t>Background, Pathophysiology, Etiology</a:t>
            </a:r>
            <a:r>
              <a:rPr lang="en" sz="1400">
                <a:solidFill>
                  <a:schemeClr val="dk1"/>
                </a:solidFill>
                <a:latin typeface="Times New Roman"/>
                <a:ea typeface="Times New Roman"/>
                <a:cs typeface="Times New Roman"/>
                <a:sym typeface="Times New Roman"/>
              </a:rPr>
              <a:t>, 19 Sept. 2017, </a:t>
            </a:r>
            <a:r>
              <a:rPr lang="en" sz="1400" u="sng">
                <a:solidFill>
                  <a:schemeClr val="dk1"/>
                </a:solidFill>
                <a:latin typeface="Times New Roman"/>
                <a:ea typeface="Times New Roman"/>
                <a:cs typeface="Times New Roman"/>
                <a:sym typeface="Times New Roman"/>
                <a:hlinkClick r:id="rId3"/>
              </a:rPr>
              <a:t>emedicine.medscape.com/article/215978-overview#a3</a:t>
            </a:r>
            <a:r>
              <a:rPr lang="en" sz="1400">
                <a:solidFill>
                  <a:schemeClr val="dk1"/>
                </a:solidFill>
                <a:latin typeface="Times New Roman"/>
                <a:ea typeface="Times New Roman"/>
                <a:cs typeface="Times New Roman"/>
                <a:sym typeface="Times New Roman"/>
              </a:rPr>
              <a:t>.</a:t>
            </a:r>
          </a:p>
          <a:p>
            <a:pPr indent="0" lvl="0" marL="0" rtl="0">
              <a:lnSpc>
                <a:spcPct val="100000"/>
              </a:lnSpc>
              <a:spcBef>
                <a:spcPts val="0"/>
              </a:spcBef>
              <a:spcAft>
                <a:spcPts val="0"/>
              </a:spcAft>
              <a:buNone/>
            </a:pPr>
            <a:r>
              <a:t/>
            </a:r>
            <a:endParaRPr sz="1400">
              <a:solidFill>
                <a:schemeClr val="dk1"/>
              </a:solidFill>
              <a:latin typeface="Times New Roman"/>
              <a:ea typeface="Times New Roman"/>
              <a:cs typeface="Times New Roman"/>
              <a:sym typeface="Times New Roman"/>
            </a:endParaRPr>
          </a:p>
          <a:p>
            <a:pPr indent="-69850" lvl="0" marL="0" rtl="0">
              <a:lnSpc>
                <a:spcPct val="100000"/>
              </a:lnSpc>
              <a:spcBef>
                <a:spcPts val="0"/>
              </a:spcBef>
              <a:spcAft>
                <a:spcPts val="0"/>
              </a:spcAft>
              <a:buClr>
                <a:schemeClr val="dk1"/>
              </a:buClr>
              <a:buSzPct val="78571"/>
              <a:buFont typeface="Arial"/>
              <a:buNone/>
            </a:pPr>
            <a:r>
              <a:rPr lang="en" sz="1400">
                <a:solidFill>
                  <a:schemeClr val="dk1"/>
                </a:solidFill>
                <a:latin typeface="Times New Roman"/>
                <a:ea typeface="Times New Roman"/>
                <a:cs typeface="Times New Roman"/>
                <a:sym typeface="Times New Roman"/>
              </a:rPr>
              <a:t>Pruthi, Sandhya. “Valley Fever: A Lung Infection of Desert Regions.” </a:t>
            </a:r>
            <a:r>
              <a:rPr i="1" lang="en" sz="1400">
                <a:solidFill>
                  <a:schemeClr val="dk1"/>
                </a:solidFill>
                <a:latin typeface="Times New Roman"/>
                <a:ea typeface="Times New Roman"/>
                <a:cs typeface="Times New Roman"/>
                <a:sym typeface="Times New Roman"/>
              </a:rPr>
              <a:t>Mayo Clinic</a:t>
            </a:r>
            <a:r>
              <a:rPr lang="en" sz="1400">
                <a:solidFill>
                  <a:schemeClr val="dk1"/>
                </a:solidFill>
                <a:latin typeface="Times New Roman"/>
                <a:ea typeface="Times New Roman"/>
                <a:cs typeface="Times New Roman"/>
                <a:sym typeface="Times New Roman"/>
              </a:rPr>
              <a:t>, Mayo Foundation for Medical Education and Research, 27 May 2015, </a:t>
            </a:r>
            <a:r>
              <a:rPr lang="en" sz="1400" u="sng">
                <a:solidFill>
                  <a:schemeClr val="dk1"/>
                </a:solidFill>
                <a:latin typeface="Times New Roman"/>
                <a:ea typeface="Times New Roman"/>
                <a:cs typeface="Times New Roman"/>
                <a:sym typeface="Times New Roman"/>
                <a:hlinkClick r:id="rId4"/>
              </a:rPr>
              <a:t>www.mayoclinic.org/diseases-conditions/valley-fever/basics/risk-factors/con-20027390</a:t>
            </a:r>
            <a:r>
              <a:rPr lang="en" sz="1400">
                <a:solidFill>
                  <a:schemeClr val="dk1"/>
                </a:solidFill>
                <a:latin typeface="Times New Roman"/>
                <a:ea typeface="Times New Roman"/>
                <a:cs typeface="Times New Roman"/>
                <a:sym typeface="Times New Roman"/>
              </a:rPr>
              <a:t>.    </a:t>
            </a:r>
            <a:r>
              <a:rPr lang="en" sz="1100">
                <a:solidFill>
                  <a:schemeClr val="dk1"/>
                </a:solidFill>
              </a:rPr>
              <a:t>         </a:t>
            </a:r>
            <a:r>
              <a:rPr lang="en" sz="1400">
                <a:solidFill>
                  <a:schemeClr val="dk1"/>
                </a:solidFill>
                <a:latin typeface="Times New Roman"/>
                <a:ea typeface="Times New Roman"/>
                <a:cs typeface="Times New Roman"/>
                <a:sym typeface="Times New Roman"/>
              </a:rPr>
              <a:t> </a:t>
            </a:r>
          </a:p>
          <a:p>
            <a:pPr lvl="0">
              <a:spcBef>
                <a:spcPts val="0"/>
              </a:spcBef>
              <a:buNone/>
            </a:pPr>
            <a:r>
              <a:t/>
            </a:r>
            <a:endParaRPr sz="1400">
              <a:latin typeface="Times New Roman"/>
              <a:ea typeface="Times New Roman"/>
              <a:cs typeface="Times New Roman"/>
              <a:sym typeface="Times New Roman"/>
            </a:endParaRPr>
          </a:p>
          <a:p>
            <a:pPr lvl="0">
              <a:spcBef>
                <a:spcPts val="0"/>
              </a:spcBef>
              <a:buNone/>
            </a:pPr>
            <a:r>
              <a:t/>
            </a:r>
            <a:endParaRPr sz="1400">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xmlns:r="http://schemas.openxmlformats.org/officeDocument/2006/relationships"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